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2" r:id="rId17"/>
    <p:sldId id="271" r:id="rId18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405"/>
  </p:normalViewPr>
  <p:slideViewPr>
    <p:cSldViewPr snapToGrid="0" snapToObjects="1">
      <p:cViewPr varScale="1">
        <p:scale>
          <a:sx n="136" d="100"/>
          <a:sy n="136" d="100"/>
        </p:scale>
        <p:origin x="216" y="3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9" d="100"/>
          <a:sy n="99" d="100"/>
        </p:scale>
        <p:origin x="3064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D2E4AE-91F5-834C-8028-9BF61ED82002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2ECE0-0BFA-D249-92B4-B02032731F5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21659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E2ECE0-0BFA-D249-92B4-B02032731F5E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7703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9D095EE-CF3A-7342-926D-34B31ADC40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30B8E5F8-589A-E349-8FDB-BDFE7E229F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90EA45E-6A0F-3043-BE85-A3EE0BC66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E41D67A-C2B4-B549-A682-9DEEB2857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C13086C-D4E3-B44C-A670-22769309B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1866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BCF0F47-C1FC-7246-B0B7-43015838F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FDA4993-1CAC-474E-AF9D-CCF40FC6C7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F8C0E71-5181-0046-AAB1-589D2C4A6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DED803A-A5BA-0642-89A4-B5EEC1BC1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7CCC8D7-3BF3-4F44-A52E-5E45695A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6940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EFB3432-7CA2-0B43-B9D4-06A4EA744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90A2F4BA-A070-6241-A9A7-25243113E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CFD5DA5A-1BA9-DA43-A58F-B8D45D5D6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18F6C55-FE54-5842-9E8C-F867EB592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F32B5E7-C267-BC4E-A8CA-998B1707D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3645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FE9654B-A77A-3740-AE7B-5FDD5C303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3AB75565-8B7F-E948-9ABB-A42A080CD1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0BA17827-DDA5-3F43-87C1-23F3EE3AC8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DE13DA3-9568-7141-BD84-5E90E30E5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7030A5B-BFFE-3143-9868-A7E0D6BF1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66F2778-C06C-3F4C-B3A7-49F12C1BF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188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157DA10B-9025-284A-ACC4-B3588E310E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46089BEC-AB5F-9947-B083-D5921893C0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B657F202-A5A6-564F-90B2-0D4DABB213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C8352B43-04FC-B740-89A6-DC39406AFD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BA2A8BED-4619-214B-8EEA-24AB30E4C6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827B5EFD-179A-264C-9FC1-104B8C959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144522FB-817C-B443-9CEF-6C5C4CCFB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38D56F1D-EBF5-3744-B6E0-92812341B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85324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5C3BC8C-DCAF-EC49-8F13-0F07C4225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3A61E88C-D853-E148-89F6-DA2351812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F88FF073-93E6-B94C-8E05-880A7828A4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ADA20573-CF92-EA41-97AA-21674EB53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78834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1D9474DD-5DE6-5A42-868E-0F8B4BDD7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D9B220B8-6D6A-764B-B0D5-C82B5471B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CFC86E99-22C0-CB41-9677-ED5F85072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5025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8D8A302-82B3-1146-90FB-0D8FCDE9E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3E55224-FB53-EA4D-BDF9-F75CD9208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A96B1E55-A92F-664D-AF78-FAD57DF061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17B72AF8-4963-8741-83BC-F97E4CC2C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B4F901D4-0553-3443-AB9E-2D527763A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4B1643C9-F226-7147-A102-0DD02B985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1808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265A60E-EAE5-3D41-A997-60D4BB284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029037CF-9935-CF4C-82B4-71BD59802B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97E02C0F-6A31-FF4F-9B82-3E19AC7758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88803C8A-848C-9343-AB6F-67047D6FC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31506FFC-AE8F-EA4B-B7A2-B994171CF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8EC7E941-F648-BE48-BCE8-CE70B3EAB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9765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7D76305-317C-F447-9427-14A59C4AD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D5743549-50A8-5A4A-8E5D-BFE921C100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6AC64AC-5FFD-614F-BCA0-5BE5B9343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6CA710A-C76F-A94C-B3DD-478613578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5DB10397-319D-A542-B9A5-86E952BF3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53250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F6BCBFB5-3F9B-984C-8243-1F41E8C074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878B5FD6-3501-8543-B580-8D150E775E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88A9BF34-8BBE-E049-911A-08FDECDDE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D88C1F6F-FFCF-8A46-9A69-4E7C7792B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840D916-8CC1-B241-9F3E-2E94381D5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7876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B7D62A85-25BB-AF45-9F83-7267AF780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FD2DA2EF-6B8D-7747-AA2A-C2E6D139EC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 dirty="0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 dirty="0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 dirty="0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 dirty="0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81A0C2B-D85F-BE44-AECB-5AD9567EDD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7992E-4E1F-AE4F-8B1A-F8BB33094E73}" type="datetimeFigureOut">
              <a:rPr kumimoji="1" lang="ja-JP" altLang="en-US" smtClean="0"/>
              <a:t>2021/1/28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3EA99C7-815F-7B41-A110-656E580DB4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4848ABD-F42B-0C41-B4AF-B978D5CC60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31769-CC55-BD43-B478-C219217CD26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68675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BFFDB86-A53C-174A-8BA9-371EC43517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97050" y="1372965"/>
            <a:ext cx="8597900" cy="989501"/>
          </a:xfrm>
        </p:spPr>
        <p:txBody>
          <a:bodyPr>
            <a:normAutofit/>
          </a:bodyPr>
          <a:lstStyle/>
          <a:p>
            <a:r>
              <a:rPr kumimoji="1" lang="ja-JP" altLang="en-US" sz="5400"/>
              <a:t>きょうしつ　の　にほんご</a:t>
            </a: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D22E59B3-18AF-A241-ABDE-D96D7B213A77}"/>
              </a:ext>
            </a:extLst>
          </p:cNvPr>
          <p:cNvSpPr txBox="1"/>
          <p:nvPr/>
        </p:nvSpPr>
        <p:spPr>
          <a:xfrm>
            <a:off x="7027009" y="3428996"/>
            <a:ext cx="25673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4400">
                <a:solidFill>
                  <a:schemeClr val="tx2"/>
                </a:solidFill>
              </a:rPr>
              <a:t>教室用语</a:t>
            </a:r>
            <a:endParaRPr kumimoji="1" lang="ja-JP" altLang="en-US" sz="4400">
              <a:solidFill>
                <a:schemeClr val="tx2"/>
              </a:solidFill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54699CC1-3A56-7D44-83A5-A6BC7AEF38E9}"/>
              </a:ext>
            </a:extLst>
          </p:cNvPr>
          <p:cNvSpPr txBox="1"/>
          <p:nvPr/>
        </p:nvSpPr>
        <p:spPr>
          <a:xfrm>
            <a:off x="2016368" y="3428996"/>
            <a:ext cx="35169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>
                <a:solidFill>
                  <a:schemeClr val="tx2"/>
                </a:solidFill>
              </a:rPr>
              <a:t>Classroom language</a:t>
            </a:r>
            <a:endParaRPr kumimoji="1" lang="ja-JP" altLang="en-US" sz="3200">
              <a:solidFill>
                <a:schemeClr val="tx2"/>
              </a:solidFill>
            </a:endParaRPr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E935D139-6E5F-ED4F-9655-3CBA6B33E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900" y="4495534"/>
            <a:ext cx="4902200" cy="65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064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3E79864F-1211-8045-81D5-349A17048B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1244416" y="360240"/>
            <a:ext cx="9786749" cy="4351338"/>
          </a:xfrm>
        </p:spPr>
      </p:pic>
      <p:sp>
        <p:nvSpPr>
          <p:cNvPr id="3" name="正方形/長方形 2">
            <a:extLst>
              <a:ext uri="{FF2B5EF4-FFF2-40B4-BE49-F238E27FC236}">
                <a16:creationId xmlns:a16="http://schemas.microsoft.com/office/drawing/2014/main" id="{A4738FC6-23D7-E94D-9A2A-463CAB36115D}"/>
              </a:ext>
            </a:extLst>
          </p:cNvPr>
          <p:cNvSpPr/>
          <p:nvPr/>
        </p:nvSpPr>
        <p:spPr>
          <a:xfrm>
            <a:off x="2324131" y="5258029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4400">
                <a:solidFill>
                  <a:schemeClr val="tx2"/>
                </a:solidFill>
              </a:rPr>
              <a:t>出席</a:t>
            </a:r>
          </a:p>
        </p:txBody>
      </p:sp>
      <p:sp>
        <p:nvSpPr>
          <p:cNvPr id="6" name="正方形/長方形 5">
            <a:extLst>
              <a:ext uri="{FF2B5EF4-FFF2-40B4-BE49-F238E27FC236}">
                <a16:creationId xmlns:a16="http://schemas.microsoft.com/office/drawing/2014/main" id="{884FE12C-DEFC-3A47-8300-CBD8002172D7}"/>
              </a:ext>
            </a:extLst>
          </p:cNvPr>
          <p:cNvSpPr/>
          <p:nvPr/>
        </p:nvSpPr>
        <p:spPr>
          <a:xfrm>
            <a:off x="4404962" y="5319583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3600">
                <a:solidFill>
                  <a:schemeClr val="tx2"/>
                </a:solidFill>
              </a:rPr>
              <a:t>しゅっせき</a:t>
            </a: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A6DA1063-FE84-6C4F-A2FA-11C7FEA4FFF6}"/>
              </a:ext>
            </a:extLst>
          </p:cNvPr>
          <p:cNvSpPr/>
          <p:nvPr/>
        </p:nvSpPr>
        <p:spPr>
          <a:xfrm>
            <a:off x="9325593" y="4898271"/>
            <a:ext cx="20701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200" dirty="0">
                <a:solidFill>
                  <a:schemeClr val="tx2"/>
                </a:solidFill>
              </a:rPr>
              <a:t>attendance</a:t>
            </a:r>
            <a:endParaRPr lang="ja-JP" altLang="en-US" sz="3200">
              <a:solidFill>
                <a:schemeClr val="tx2"/>
              </a:solidFill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2E60BB79-869E-1941-951B-FF927B2DC683}"/>
              </a:ext>
            </a:extLst>
          </p:cNvPr>
          <p:cNvSpPr txBox="1"/>
          <p:nvPr/>
        </p:nvSpPr>
        <p:spPr>
          <a:xfrm>
            <a:off x="9628817" y="5642748"/>
            <a:ext cx="13236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3200" dirty="0" err="1">
                <a:solidFill>
                  <a:schemeClr val="tx2"/>
                </a:solidFill>
              </a:rPr>
              <a:t>có</a:t>
            </a:r>
            <a:r>
              <a:rPr lang="en" altLang="ja-JP" sz="3200" dirty="0">
                <a:solidFill>
                  <a:schemeClr val="tx2"/>
                </a:solidFill>
              </a:rPr>
              <a:t> </a:t>
            </a:r>
            <a:r>
              <a:rPr lang="en" altLang="ja-JP" sz="3200" dirty="0" err="1">
                <a:solidFill>
                  <a:schemeClr val="tx2"/>
                </a:solidFill>
              </a:rPr>
              <a:t>mặt</a:t>
            </a:r>
            <a:endParaRPr kumimoji="1" lang="ja-JP" altLang="en-US" sz="3200">
              <a:solidFill>
                <a:schemeClr val="tx2"/>
              </a:solidFill>
            </a:endParaRPr>
          </a:p>
        </p:txBody>
      </p:sp>
      <p:cxnSp>
        <p:nvCxnSpPr>
          <p:cNvPr id="8" name="直線矢印コネクタ 7">
            <a:extLst>
              <a:ext uri="{FF2B5EF4-FFF2-40B4-BE49-F238E27FC236}">
                <a16:creationId xmlns:a16="http://schemas.microsoft.com/office/drawing/2014/main" id="{48FCAE82-CFC1-1E49-84D4-17813AFA652F}"/>
              </a:ext>
            </a:extLst>
          </p:cNvPr>
          <p:cNvCxnSpPr>
            <a:cxnSpLocks/>
          </p:cNvCxnSpPr>
          <p:nvPr/>
        </p:nvCxnSpPr>
        <p:spPr>
          <a:xfrm flipH="1">
            <a:off x="2647487" y="3044756"/>
            <a:ext cx="163806" cy="194004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X_[00-01]_kyoshitsu1.mp3" descr="X_[00-01]_kyoshitsu1.mp3">
            <a:hlinkClick r:id="" action="ppaction://media"/>
            <a:extLst>
              <a:ext uri="{FF2B5EF4-FFF2-40B4-BE49-F238E27FC236}">
                <a16:creationId xmlns:a16="http://schemas.microsoft.com/office/drawing/2014/main" id="{DB590E9E-1112-2142-8733-AC3FFD9553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72957" y="1368898"/>
            <a:ext cx="644183" cy="644183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B8C11D9A-A92C-6343-9236-4C4197359A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53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3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D06D4F1-7F7B-794D-A5E8-8B08ACB65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584" y="5291971"/>
            <a:ext cx="3558702" cy="831377"/>
          </a:xfrm>
        </p:spPr>
        <p:txBody>
          <a:bodyPr/>
          <a:lstStyle/>
          <a:p>
            <a:r>
              <a:rPr kumimoji="1" lang="ja-JP" altLang="en-US"/>
              <a:t>始めましょう</a:t>
            </a:r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6595C8AE-672D-FB46-A117-75E739A60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17101" y="385931"/>
            <a:ext cx="8357797" cy="4351338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D1EB5D0-7EC1-B74D-9E25-E02FDCFE19D0}"/>
              </a:ext>
            </a:extLst>
          </p:cNvPr>
          <p:cNvSpPr txBox="1"/>
          <p:nvPr/>
        </p:nvSpPr>
        <p:spPr>
          <a:xfrm>
            <a:off x="9965828" y="5800183"/>
            <a:ext cx="1464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3200" dirty="0" err="1"/>
              <a:t>bắt</a:t>
            </a:r>
            <a:r>
              <a:rPr lang="en" altLang="ja-JP" sz="3200" dirty="0"/>
              <a:t> </a:t>
            </a:r>
            <a:r>
              <a:rPr lang="en" altLang="ja-JP" sz="3200" dirty="0" err="1"/>
              <a:t>đầu</a:t>
            </a:r>
            <a:endParaRPr kumimoji="1" lang="ja-JP" altLang="en-US" sz="3200"/>
          </a:p>
        </p:txBody>
      </p:sp>
      <p:sp>
        <p:nvSpPr>
          <p:cNvPr id="7" name="タイトル 1">
            <a:extLst>
              <a:ext uri="{FF2B5EF4-FFF2-40B4-BE49-F238E27FC236}">
                <a16:creationId xmlns:a16="http://schemas.microsoft.com/office/drawing/2014/main" id="{D62303B5-0B92-F343-8FF8-6334466072DD}"/>
              </a:ext>
            </a:extLst>
          </p:cNvPr>
          <p:cNvSpPr txBox="1">
            <a:spLocks/>
          </p:cNvSpPr>
          <p:nvPr/>
        </p:nvSpPr>
        <p:spPr>
          <a:xfrm>
            <a:off x="9686141" y="4976506"/>
            <a:ext cx="2007652" cy="831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ja-JP" sz="3600" dirty="0"/>
              <a:t>Let’s start</a:t>
            </a:r>
            <a:endParaRPr lang="ja-JP" altLang="en-US" sz="36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434E01-E2C5-EC45-8444-2C6FDB94F143}"/>
              </a:ext>
            </a:extLst>
          </p:cNvPr>
          <p:cNvSpPr txBox="1"/>
          <p:nvPr/>
        </p:nvSpPr>
        <p:spPr>
          <a:xfrm>
            <a:off x="10059025" y="4445586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/>
              <a:t>开始吧</a:t>
            </a:r>
            <a:endParaRPr lang="en-US" altLang="ja-JP" sz="2800" dirty="0"/>
          </a:p>
        </p:txBody>
      </p:sp>
      <p:sp>
        <p:nvSpPr>
          <p:cNvPr id="10" name="タイトル 1">
            <a:extLst>
              <a:ext uri="{FF2B5EF4-FFF2-40B4-BE49-F238E27FC236}">
                <a16:creationId xmlns:a16="http://schemas.microsoft.com/office/drawing/2014/main" id="{AB590976-3F43-2445-87A8-81FF38E5F665}"/>
              </a:ext>
            </a:extLst>
          </p:cNvPr>
          <p:cNvSpPr txBox="1">
            <a:spLocks/>
          </p:cNvSpPr>
          <p:nvPr/>
        </p:nvSpPr>
        <p:spPr>
          <a:xfrm>
            <a:off x="5067071" y="5291971"/>
            <a:ext cx="3558702" cy="831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はじめましょう</a:t>
            </a:r>
          </a:p>
        </p:txBody>
      </p: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AC167C4-00DE-0F4C-AA09-BEBC6B09ABBB}"/>
              </a:ext>
            </a:extLst>
          </p:cNvPr>
          <p:cNvCxnSpPr>
            <a:cxnSpLocks/>
          </p:cNvCxnSpPr>
          <p:nvPr/>
        </p:nvCxnSpPr>
        <p:spPr>
          <a:xfrm flipH="1">
            <a:off x="1908184" y="1945532"/>
            <a:ext cx="761790" cy="329344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X_[00-02]_kyoshitsu2.mp3" descr="X_[00-02]_kyoshitsu2.mp3">
            <a:hlinkClick r:id="" action="ppaction://media"/>
            <a:extLst>
              <a:ext uri="{FF2B5EF4-FFF2-40B4-BE49-F238E27FC236}">
                <a16:creationId xmlns:a16="http://schemas.microsoft.com/office/drawing/2014/main" id="{FE49E092-2BEC-AF46-B88B-687BABE4DB0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6976.3259"/>
                </p14:media>
              </p:ext>
            </p:extLst>
          </p:nvPr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04906" y="274167"/>
            <a:ext cx="725724" cy="725724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99EE3522-85A6-F94E-BE4C-2957025758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417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D06D4F1-7F7B-794D-A5E8-8B08ACB65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8941" y="5425960"/>
            <a:ext cx="3558702" cy="831377"/>
          </a:xfrm>
        </p:spPr>
        <p:txBody>
          <a:bodyPr>
            <a:normAutofit/>
          </a:bodyPr>
          <a:lstStyle/>
          <a:p>
            <a:r>
              <a:rPr lang="ja-JP" altLang="en-US"/>
              <a:t>休み</a:t>
            </a:r>
            <a:r>
              <a:rPr kumimoji="1" lang="ja-JP" altLang="en-US"/>
              <a:t>ましょう</a:t>
            </a:r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6595C8AE-672D-FB46-A117-75E739A60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17101" y="385931"/>
            <a:ext cx="8357797" cy="4351338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D1EB5D0-7EC1-B74D-9E25-E02FDCFE19D0}"/>
              </a:ext>
            </a:extLst>
          </p:cNvPr>
          <p:cNvSpPr txBox="1"/>
          <p:nvPr/>
        </p:nvSpPr>
        <p:spPr>
          <a:xfrm>
            <a:off x="9947037" y="5833857"/>
            <a:ext cx="18094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altLang="ja-JP" sz="2800" dirty="0">
                <a:solidFill>
                  <a:schemeClr val="tx2"/>
                </a:solidFill>
              </a:rPr>
              <a:t>nghĩ ngơi </a:t>
            </a:r>
            <a:endParaRPr kumimoji="1" lang="ja-JP" altLang="en-US" sz="2800">
              <a:solidFill>
                <a:schemeClr val="tx2"/>
              </a:solidFill>
            </a:endParaRPr>
          </a:p>
        </p:txBody>
      </p:sp>
      <p:sp>
        <p:nvSpPr>
          <p:cNvPr id="7" name="タイトル 1">
            <a:extLst>
              <a:ext uri="{FF2B5EF4-FFF2-40B4-BE49-F238E27FC236}">
                <a16:creationId xmlns:a16="http://schemas.microsoft.com/office/drawing/2014/main" id="{D62303B5-0B92-F343-8FF8-6334466072DD}"/>
              </a:ext>
            </a:extLst>
          </p:cNvPr>
          <p:cNvSpPr txBox="1">
            <a:spLocks/>
          </p:cNvSpPr>
          <p:nvPr/>
        </p:nvSpPr>
        <p:spPr>
          <a:xfrm>
            <a:off x="9752249" y="5009801"/>
            <a:ext cx="2047021" cy="831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ja-JP" sz="3200" dirty="0"/>
              <a:t>Let’s take a break</a:t>
            </a:r>
            <a:endParaRPr lang="ja-JP" altLang="en-US" sz="32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434E01-E2C5-EC45-8444-2C6FDB94F143}"/>
              </a:ext>
            </a:extLst>
          </p:cNvPr>
          <p:cNvSpPr txBox="1"/>
          <p:nvPr/>
        </p:nvSpPr>
        <p:spPr>
          <a:xfrm>
            <a:off x="10144817" y="4350315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/>
              <a:t>休息吧</a:t>
            </a:r>
            <a:endParaRPr lang="en-US" altLang="ja-JP" sz="2800" dirty="0"/>
          </a:p>
        </p:txBody>
      </p:sp>
      <p:sp>
        <p:nvSpPr>
          <p:cNvPr id="10" name="タイトル 1">
            <a:extLst>
              <a:ext uri="{FF2B5EF4-FFF2-40B4-BE49-F238E27FC236}">
                <a16:creationId xmlns:a16="http://schemas.microsoft.com/office/drawing/2014/main" id="{AB590976-3F43-2445-87A8-81FF38E5F665}"/>
              </a:ext>
            </a:extLst>
          </p:cNvPr>
          <p:cNvSpPr txBox="1">
            <a:spLocks/>
          </p:cNvSpPr>
          <p:nvPr/>
        </p:nvSpPr>
        <p:spPr>
          <a:xfrm>
            <a:off x="5096834" y="5452497"/>
            <a:ext cx="3558702" cy="831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やすみましょう</a:t>
            </a:r>
          </a:p>
        </p:txBody>
      </p: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AC167C4-00DE-0F4C-AA09-BEBC6B09ABBB}"/>
              </a:ext>
            </a:extLst>
          </p:cNvPr>
          <p:cNvCxnSpPr>
            <a:cxnSpLocks/>
          </p:cNvCxnSpPr>
          <p:nvPr/>
        </p:nvCxnSpPr>
        <p:spPr>
          <a:xfrm flipH="1">
            <a:off x="3619226" y="2910154"/>
            <a:ext cx="380895" cy="248605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図 12">
            <a:extLst>
              <a:ext uri="{FF2B5EF4-FFF2-40B4-BE49-F238E27FC236}">
                <a16:creationId xmlns:a16="http://schemas.microsoft.com/office/drawing/2014/main" id="{FD67E8B3-94FC-3442-81F6-20C226B54E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11" name="X_[00-02]_kyoshitsu2.mp3" descr="X_[00-02]_kyoshitsu2.mp3">
            <a:hlinkClick r:id="" action="ppaction://media"/>
            <a:extLst>
              <a:ext uri="{FF2B5EF4-FFF2-40B4-BE49-F238E27FC236}">
                <a16:creationId xmlns:a16="http://schemas.microsoft.com/office/drawing/2014/main" id="{F1E776D8-2145-1E4F-8F98-88847B4C18E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102.7807" end="4244.1737"/>
                </p14:media>
              </p:ext>
            </p:extLst>
          </p:nvPr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04906" y="274167"/>
            <a:ext cx="725724" cy="72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32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D06D4F1-7F7B-794D-A5E8-8B08ACB65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4115" y="5396205"/>
            <a:ext cx="3821349" cy="831377"/>
          </a:xfrm>
        </p:spPr>
        <p:txBody>
          <a:bodyPr>
            <a:normAutofit fontScale="90000"/>
          </a:bodyPr>
          <a:lstStyle/>
          <a:p>
            <a:r>
              <a:rPr kumimoji="1" lang="ja-JP" altLang="en-US"/>
              <a:t>終わりましょう</a:t>
            </a:r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6595C8AE-672D-FB46-A117-75E739A60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17101" y="385931"/>
            <a:ext cx="8357797" cy="4351338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D1EB5D0-7EC1-B74D-9E25-E02FDCFE19D0}"/>
              </a:ext>
            </a:extLst>
          </p:cNvPr>
          <p:cNvSpPr txBox="1"/>
          <p:nvPr/>
        </p:nvSpPr>
        <p:spPr>
          <a:xfrm>
            <a:off x="10066238" y="5811893"/>
            <a:ext cx="1438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ja-JP" sz="2800" dirty="0" err="1">
                <a:solidFill>
                  <a:schemeClr val="tx2"/>
                </a:solidFill>
              </a:rPr>
              <a:t>kết</a:t>
            </a:r>
            <a:r>
              <a:rPr lang="en" altLang="ja-JP" sz="2800" dirty="0">
                <a:solidFill>
                  <a:schemeClr val="tx2"/>
                </a:solidFill>
              </a:rPr>
              <a:t> </a:t>
            </a:r>
            <a:r>
              <a:rPr lang="en" altLang="ja-JP" sz="2800" dirty="0" err="1">
                <a:solidFill>
                  <a:schemeClr val="tx2"/>
                </a:solidFill>
              </a:rPr>
              <a:t>thúc</a:t>
            </a:r>
            <a:endParaRPr lang="en" altLang="ja-JP" sz="2800" dirty="0">
              <a:solidFill>
                <a:schemeClr val="tx2"/>
              </a:solidFill>
            </a:endParaRPr>
          </a:p>
        </p:txBody>
      </p:sp>
      <p:sp>
        <p:nvSpPr>
          <p:cNvPr id="7" name="タイトル 1">
            <a:extLst>
              <a:ext uri="{FF2B5EF4-FFF2-40B4-BE49-F238E27FC236}">
                <a16:creationId xmlns:a16="http://schemas.microsoft.com/office/drawing/2014/main" id="{D62303B5-0B92-F343-8FF8-6334466072DD}"/>
              </a:ext>
            </a:extLst>
          </p:cNvPr>
          <p:cNvSpPr txBox="1">
            <a:spLocks/>
          </p:cNvSpPr>
          <p:nvPr/>
        </p:nvSpPr>
        <p:spPr>
          <a:xfrm>
            <a:off x="9752247" y="5009801"/>
            <a:ext cx="2047021" cy="831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ja-JP" sz="4000" dirty="0"/>
              <a:t>Let’s finish</a:t>
            </a:r>
          </a:p>
          <a:p>
            <a:pPr algn="ctr"/>
            <a:r>
              <a:rPr lang="en-US" altLang="ja-JP" sz="4000" dirty="0"/>
              <a:t>here</a:t>
            </a:r>
            <a:endParaRPr lang="ja-JP" altLang="en-US" sz="40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434E01-E2C5-EC45-8444-2C6FDB94F143}"/>
              </a:ext>
            </a:extLst>
          </p:cNvPr>
          <p:cNvSpPr txBox="1"/>
          <p:nvPr/>
        </p:nvSpPr>
        <p:spPr>
          <a:xfrm>
            <a:off x="10144815" y="4338935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/>
              <a:t>结束吧</a:t>
            </a:r>
            <a:endParaRPr lang="en-US" altLang="ja-JP" sz="3600" dirty="0"/>
          </a:p>
        </p:txBody>
      </p:sp>
      <p:sp>
        <p:nvSpPr>
          <p:cNvPr id="10" name="タイトル 1">
            <a:extLst>
              <a:ext uri="{FF2B5EF4-FFF2-40B4-BE49-F238E27FC236}">
                <a16:creationId xmlns:a16="http://schemas.microsoft.com/office/drawing/2014/main" id="{AB590976-3F43-2445-87A8-81FF38E5F665}"/>
              </a:ext>
            </a:extLst>
          </p:cNvPr>
          <p:cNvSpPr txBox="1">
            <a:spLocks/>
          </p:cNvSpPr>
          <p:nvPr/>
        </p:nvSpPr>
        <p:spPr>
          <a:xfrm>
            <a:off x="5067070" y="5389594"/>
            <a:ext cx="3558702" cy="831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おわりましょう</a:t>
            </a:r>
          </a:p>
        </p:txBody>
      </p: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AC167C4-00DE-0F4C-AA09-BEBC6B09ABBB}"/>
              </a:ext>
            </a:extLst>
          </p:cNvPr>
          <p:cNvCxnSpPr>
            <a:cxnSpLocks/>
          </p:cNvCxnSpPr>
          <p:nvPr/>
        </p:nvCxnSpPr>
        <p:spPr>
          <a:xfrm flipH="1">
            <a:off x="3619227" y="4322475"/>
            <a:ext cx="398296" cy="107373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図 12">
            <a:extLst>
              <a:ext uri="{FF2B5EF4-FFF2-40B4-BE49-F238E27FC236}">
                <a16:creationId xmlns:a16="http://schemas.microsoft.com/office/drawing/2014/main" id="{9650CE1A-DE48-964F-B7FD-B8BE588B4F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11" name="X_[00-02]_kyoshitsu2.mp3" descr="X_[00-02]_kyoshitsu2.mp3">
            <a:hlinkClick r:id="" action="ppaction://media"/>
            <a:extLst>
              <a:ext uri="{FF2B5EF4-FFF2-40B4-BE49-F238E27FC236}">
                <a16:creationId xmlns:a16="http://schemas.microsoft.com/office/drawing/2014/main" id="{ADCF56C9-8DC3-3A46-A5A3-ECE316D8386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043.3071" end="1650.0779"/>
                </p14:media>
              </p:ext>
            </p:extLst>
          </p:nvPr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04906" y="274167"/>
            <a:ext cx="725724" cy="72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44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D06D4F1-7F7B-794D-A5E8-8B08ACB65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7815" y="5214025"/>
            <a:ext cx="1361004" cy="831377"/>
          </a:xfrm>
        </p:spPr>
        <p:txBody>
          <a:bodyPr>
            <a:normAutofit/>
          </a:bodyPr>
          <a:lstStyle/>
          <a:p>
            <a:r>
              <a:rPr lang="ja-JP" altLang="en-US"/>
              <a:t>授業</a:t>
            </a:r>
            <a:endParaRPr kumimoji="1" lang="ja-JP" altLang="en-US"/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6595C8AE-672D-FB46-A117-75E739A60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7101" y="385931"/>
            <a:ext cx="8357797" cy="4351338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D1EB5D0-7EC1-B74D-9E25-E02FDCFE19D0}"/>
              </a:ext>
            </a:extLst>
          </p:cNvPr>
          <p:cNvSpPr txBox="1"/>
          <p:nvPr/>
        </p:nvSpPr>
        <p:spPr>
          <a:xfrm>
            <a:off x="10238921" y="5693245"/>
            <a:ext cx="1603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ja-JP" sz="3200" dirty="0" err="1">
                <a:solidFill>
                  <a:schemeClr val="tx2"/>
                </a:solidFill>
              </a:rPr>
              <a:t>giờ</a:t>
            </a:r>
            <a:r>
              <a:rPr lang="en" altLang="ja-JP" sz="3200" dirty="0">
                <a:solidFill>
                  <a:schemeClr val="tx2"/>
                </a:solidFill>
              </a:rPr>
              <a:t> </a:t>
            </a:r>
            <a:r>
              <a:rPr lang="en" altLang="ja-JP" sz="3200" dirty="0" err="1">
                <a:solidFill>
                  <a:schemeClr val="tx2"/>
                </a:solidFill>
              </a:rPr>
              <a:t>học</a:t>
            </a:r>
            <a:endParaRPr lang="en" altLang="ja-JP" sz="3200" dirty="0">
              <a:solidFill>
                <a:schemeClr val="tx2"/>
              </a:solidFill>
            </a:endParaRPr>
          </a:p>
        </p:txBody>
      </p:sp>
      <p:sp>
        <p:nvSpPr>
          <p:cNvPr id="7" name="タイトル 1">
            <a:extLst>
              <a:ext uri="{FF2B5EF4-FFF2-40B4-BE49-F238E27FC236}">
                <a16:creationId xmlns:a16="http://schemas.microsoft.com/office/drawing/2014/main" id="{D62303B5-0B92-F343-8FF8-6334466072DD}"/>
              </a:ext>
            </a:extLst>
          </p:cNvPr>
          <p:cNvSpPr txBox="1">
            <a:spLocks/>
          </p:cNvSpPr>
          <p:nvPr/>
        </p:nvSpPr>
        <p:spPr>
          <a:xfrm>
            <a:off x="10274898" y="5154067"/>
            <a:ext cx="1361004" cy="533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ja-JP" sz="3600" dirty="0"/>
              <a:t>class</a:t>
            </a:r>
            <a:endParaRPr lang="ja-JP" altLang="en-US" sz="36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434E01-E2C5-EC45-8444-2C6FDB94F143}"/>
              </a:ext>
            </a:extLst>
          </p:cNvPr>
          <p:cNvSpPr txBox="1"/>
          <p:nvPr/>
        </p:nvSpPr>
        <p:spPr>
          <a:xfrm>
            <a:off x="10663882" y="4475659"/>
            <a:ext cx="583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/>
              <a:t>课</a:t>
            </a:r>
            <a:endParaRPr lang="en-US" altLang="ja-JP" sz="2800" dirty="0"/>
          </a:p>
        </p:txBody>
      </p:sp>
      <p:sp>
        <p:nvSpPr>
          <p:cNvPr id="10" name="タイトル 1">
            <a:extLst>
              <a:ext uri="{FF2B5EF4-FFF2-40B4-BE49-F238E27FC236}">
                <a16:creationId xmlns:a16="http://schemas.microsoft.com/office/drawing/2014/main" id="{AB590976-3F43-2445-87A8-81FF38E5F665}"/>
              </a:ext>
            </a:extLst>
          </p:cNvPr>
          <p:cNvSpPr txBox="1">
            <a:spLocks/>
          </p:cNvSpPr>
          <p:nvPr/>
        </p:nvSpPr>
        <p:spPr>
          <a:xfrm>
            <a:off x="5418987" y="5214026"/>
            <a:ext cx="2528511" cy="8313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3600"/>
              <a:t>じゅぎょう</a:t>
            </a:r>
          </a:p>
        </p:txBody>
      </p: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AC167C4-00DE-0F4C-AA09-BEBC6B09ABBB}"/>
              </a:ext>
            </a:extLst>
          </p:cNvPr>
          <p:cNvCxnSpPr>
            <a:cxnSpLocks/>
          </p:cNvCxnSpPr>
          <p:nvPr/>
        </p:nvCxnSpPr>
        <p:spPr>
          <a:xfrm flipH="1">
            <a:off x="4348264" y="4153711"/>
            <a:ext cx="2198452" cy="100035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図 10">
            <a:extLst>
              <a:ext uri="{FF2B5EF4-FFF2-40B4-BE49-F238E27FC236}">
                <a16:creationId xmlns:a16="http://schemas.microsoft.com/office/drawing/2014/main" id="{0A09FF7B-99E3-B641-8801-BA3D9BDAA0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534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D06D4F1-7F7B-794D-A5E8-8B08ACB65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9813" y="5214025"/>
            <a:ext cx="2349006" cy="831377"/>
          </a:xfrm>
        </p:spPr>
        <p:txBody>
          <a:bodyPr>
            <a:normAutofit fontScale="90000"/>
          </a:bodyPr>
          <a:lstStyle/>
          <a:p>
            <a:r>
              <a:rPr kumimoji="1" lang="ja-JP" altLang="en-US"/>
              <a:t>休み時間</a:t>
            </a:r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6595C8AE-672D-FB46-A117-75E739A60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7101" y="385931"/>
            <a:ext cx="8357797" cy="4351338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3D1EB5D0-7EC1-B74D-9E25-E02FDCFE19D0}"/>
              </a:ext>
            </a:extLst>
          </p:cNvPr>
          <p:cNvSpPr txBox="1"/>
          <p:nvPr/>
        </p:nvSpPr>
        <p:spPr>
          <a:xfrm>
            <a:off x="8957128" y="5568348"/>
            <a:ext cx="3234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altLang="ja-JP" sz="2800" dirty="0">
                <a:solidFill>
                  <a:schemeClr val="tx2"/>
                </a:solidFill>
              </a:rPr>
              <a:t>thơi gian nghi ngoi</a:t>
            </a:r>
          </a:p>
          <a:p>
            <a:endParaRPr lang="en" altLang="ja-JP" sz="2800" dirty="0">
              <a:solidFill>
                <a:schemeClr val="tx2"/>
              </a:solidFill>
            </a:endParaRPr>
          </a:p>
        </p:txBody>
      </p:sp>
      <p:sp>
        <p:nvSpPr>
          <p:cNvPr id="7" name="タイトル 1">
            <a:extLst>
              <a:ext uri="{FF2B5EF4-FFF2-40B4-BE49-F238E27FC236}">
                <a16:creationId xmlns:a16="http://schemas.microsoft.com/office/drawing/2014/main" id="{D62303B5-0B92-F343-8FF8-6334466072DD}"/>
              </a:ext>
            </a:extLst>
          </p:cNvPr>
          <p:cNvSpPr txBox="1">
            <a:spLocks/>
          </p:cNvSpPr>
          <p:nvPr/>
        </p:nvSpPr>
        <p:spPr>
          <a:xfrm>
            <a:off x="9869099" y="5077197"/>
            <a:ext cx="1361004" cy="533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ja-JP" sz="4000" dirty="0"/>
              <a:t>break</a:t>
            </a:r>
            <a:endParaRPr lang="ja-JP" altLang="en-US" sz="40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434E01-E2C5-EC45-8444-2C6FDB94F143}"/>
              </a:ext>
            </a:extLst>
          </p:cNvPr>
          <p:cNvSpPr txBox="1"/>
          <p:nvPr/>
        </p:nvSpPr>
        <p:spPr>
          <a:xfrm>
            <a:off x="9763977" y="4485680"/>
            <a:ext cx="1779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/>
              <a:t>课间休息 </a:t>
            </a:r>
            <a:endParaRPr lang="en-US" altLang="ja-JP" sz="2800" dirty="0"/>
          </a:p>
        </p:txBody>
      </p:sp>
      <p:sp>
        <p:nvSpPr>
          <p:cNvPr id="10" name="タイトル 1">
            <a:extLst>
              <a:ext uri="{FF2B5EF4-FFF2-40B4-BE49-F238E27FC236}">
                <a16:creationId xmlns:a16="http://schemas.microsoft.com/office/drawing/2014/main" id="{AB590976-3F43-2445-87A8-81FF38E5F665}"/>
              </a:ext>
            </a:extLst>
          </p:cNvPr>
          <p:cNvSpPr txBox="1">
            <a:spLocks/>
          </p:cNvSpPr>
          <p:nvPr/>
        </p:nvSpPr>
        <p:spPr>
          <a:xfrm>
            <a:off x="5000016" y="5212862"/>
            <a:ext cx="3015575" cy="8407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やすみじかん</a:t>
            </a:r>
          </a:p>
        </p:txBody>
      </p: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2AC167C4-00DE-0F4C-AA09-BEBC6B09ABBB}"/>
              </a:ext>
            </a:extLst>
          </p:cNvPr>
          <p:cNvCxnSpPr>
            <a:cxnSpLocks/>
          </p:cNvCxnSpPr>
          <p:nvPr/>
        </p:nvCxnSpPr>
        <p:spPr>
          <a:xfrm flipH="1">
            <a:off x="4348264" y="3608962"/>
            <a:ext cx="1974715" cy="154510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図 10">
            <a:extLst>
              <a:ext uri="{FF2B5EF4-FFF2-40B4-BE49-F238E27FC236}">
                <a16:creationId xmlns:a16="http://schemas.microsoft.com/office/drawing/2014/main" id="{28FBBB0C-458D-E94D-BA02-5ECA84458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9671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3952E16-5B88-2E4F-A944-DC1A176EE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9331" y="4508006"/>
            <a:ext cx="4152090" cy="1325563"/>
          </a:xfrm>
        </p:spPr>
        <p:txBody>
          <a:bodyPr/>
          <a:lstStyle/>
          <a:p>
            <a:r>
              <a:rPr kumimoji="1" lang="ja-JP" altLang="en-US"/>
              <a:t>できましたか？</a:t>
            </a:r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CD06E016-46D1-3047-8394-E0F38C8C2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945204" y="196478"/>
            <a:ext cx="10515600" cy="3479497"/>
          </a:xfrm>
        </p:spPr>
      </p:pic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AF1C145-207C-F748-8EC9-1CCC70F2ABA3}"/>
              </a:ext>
            </a:extLst>
          </p:cNvPr>
          <p:cNvSpPr txBox="1"/>
          <p:nvPr/>
        </p:nvSpPr>
        <p:spPr>
          <a:xfrm>
            <a:off x="8472792" y="4900666"/>
            <a:ext cx="33349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/>
              <a:t>Have you finished?</a:t>
            </a:r>
            <a:endParaRPr kumimoji="1" lang="ja-JP" altLang="en-US" sz="3200"/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9FD04F92-1EEE-3D48-8406-C2F8A59AF0F2}"/>
              </a:ext>
            </a:extLst>
          </p:cNvPr>
          <p:cNvSpPr txBox="1"/>
          <p:nvPr/>
        </p:nvSpPr>
        <p:spPr>
          <a:xfrm>
            <a:off x="9266766" y="4377446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/>
              <a:t>结束了吗</a:t>
            </a:r>
            <a:r>
              <a:rPr kumimoji="1" lang="zh-CN" altLang="en-US" sz="2800" dirty="0"/>
              <a:t>？</a:t>
            </a:r>
            <a:endParaRPr kumimoji="1" lang="ja-JP" altLang="en-US" sz="2800"/>
          </a:p>
        </p:txBody>
      </p:sp>
      <p:pic>
        <p:nvPicPr>
          <p:cNvPr id="8" name="X_[00-03]_kyoshitsu3.mp3" descr="X_[00-03]_kyoshitsu3.mp3">
            <a:hlinkClick r:id="" action="ppaction://media"/>
            <a:extLst>
              <a:ext uri="{FF2B5EF4-FFF2-40B4-BE49-F238E27FC236}">
                <a16:creationId xmlns:a16="http://schemas.microsoft.com/office/drawing/2014/main" id="{0AC79FF5-BD15-CB45-8240-BBB61FF43B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49132" y="308583"/>
            <a:ext cx="672289" cy="672289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24FA8C8E-9AC3-8C4F-9D88-462B25413136}"/>
              </a:ext>
            </a:extLst>
          </p:cNvPr>
          <p:cNvSpPr txBox="1"/>
          <p:nvPr/>
        </p:nvSpPr>
        <p:spPr>
          <a:xfrm>
            <a:off x="8579584" y="5552504"/>
            <a:ext cx="3121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800" dirty="0" err="1"/>
              <a:t>Bạn</a:t>
            </a:r>
            <a:r>
              <a:rPr lang="en" altLang="ja-JP" sz="2800" dirty="0"/>
              <a:t> </a:t>
            </a:r>
            <a:r>
              <a:rPr lang="en" altLang="ja-JP" sz="2800" dirty="0" err="1"/>
              <a:t>đã</a:t>
            </a:r>
            <a:r>
              <a:rPr lang="en" altLang="ja-JP" sz="2800" dirty="0"/>
              <a:t> </a:t>
            </a:r>
            <a:r>
              <a:rPr lang="en" altLang="ja-JP" sz="2800" dirty="0" err="1"/>
              <a:t>hoàn</a:t>
            </a:r>
            <a:r>
              <a:rPr lang="en" altLang="ja-JP" sz="2800" dirty="0"/>
              <a:t> </a:t>
            </a:r>
            <a:r>
              <a:rPr lang="en" altLang="ja-JP" sz="2800" dirty="0" err="1"/>
              <a:t>thành</a:t>
            </a:r>
            <a:r>
              <a:rPr lang="en" altLang="ja-JP" sz="2800" dirty="0"/>
              <a:t>?</a:t>
            </a:r>
            <a:endParaRPr kumimoji="1" lang="ja-JP" altLang="en-US" sz="2800"/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2D12FC94-0FE4-364B-9FD5-D08C8B0ED6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434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9BBA145F-8056-0B4F-AA12-3821CF680F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40922" y="1418590"/>
            <a:ext cx="5270771" cy="4740665"/>
          </a:xfrm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55ED914F-C151-1F41-AC1E-F3642B0E47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0309" y="1464303"/>
            <a:ext cx="4589053" cy="4649237"/>
          </a:xfrm>
          <a:prstGeom prst="rect">
            <a:avLst/>
          </a:prstGeom>
        </p:spPr>
      </p:pic>
      <p:pic>
        <p:nvPicPr>
          <p:cNvPr id="12" name="X_[00-04]_kyoshitsu4.mp3" descr="X_[00-04]_kyoshitsu4.mp3">
            <a:hlinkClick r:id="" action="ppaction://media"/>
            <a:extLst>
              <a:ext uri="{FF2B5EF4-FFF2-40B4-BE49-F238E27FC236}">
                <a16:creationId xmlns:a16="http://schemas.microsoft.com/office/drawing/2014/main" id="{F6FF7BD8-C536-824B-ABFD-7FF0B10B2F4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32297.9546"/>
                </p14:media>
              </p:ext>
            </p:extLst>
          </p:nvPr>
        </p:nvPicPr>
        <p:blipFill>
          <a:blip r:embed="rId7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40395" y="335206"/>
            <a:ext cx="650860" cy="650860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794F4C7D-D89C-EB41-897A-A76EB9BE5D8E}"/>
              </a:ext>
            </a:extLst>
          </p:cNvPr>
          <p:cNvSpPr txBox="1"/>
          <p:nvPr/>
        </p:nvSpPr>
        <p:spPr>
          <a:xfrm>
            <a:off x="663741" y="314024"/>
            <a:ext cx="36555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400" dirty="0">
                <a:solidFill>
                  <a:schemeClr val="tx2"/>
                </a:solidFill>
              </a:rPr>
              <a:t>〜</a:t>
            </a:r>
            <a:r>
              <a:rPr kumimoji="1" lang="ja-JP" altLang="en-US" sz="4400">
                <a:solidFill>
                  <a:schemeClr val="tx2"/>
                </a:solidFill>
              </a:rPr>
              <a:t>てください</a:t>
            </a: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2CAF389C-97A7-D449-B19C-AC14C792C001}"/>
              </a:ext>
            </a:extLst>
          </p:cNvPr>
          <p:cNvSpPr txBox="1"/>
          <p:nvPr/>
        </p:nvSpPr>
        <p:spPr>
          <a:xfrm>
            <a:off x="6787239" y="443113"/>
            <a:ext cx="1297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>
                <a:solidFill>
                  <a:schemeClr val="tx2"/>
                </a:solidFill>
              </a:rPr>
              <a:t>Please〜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9CBD8820-6EF3-3B47-8566-06F364EF3439}"/>
              </a:ext>
            </a:extLst>
          </p:cNvPr>
          <p:cNvSpPr txBox="1"/>
          <p:nvPr/>
        </p:nvSpPr>
        <p:spPr>
          <a:xfrm>
            <a:off x="5780199" y="42980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" sz="2400">
                <a:solidFill>
                  <a:schemeClr val="tx2"/>
                </a:solidFill>
              </a:rPr>
              <a:t>请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88F3C1F7-3C1D-9C4F-93B4-7A04DAB49A40}"/>
              </a:ext>
            </a:extLst>
          </p:cNvPr>
          <p:cNvSpPr txBox="1"/>
          <p:nvPr/>
        </p:nvSpPr>
        <p:spPr>
          <a:xfrm>
            <a:off x="8291211" y="429805"/>
            <a:ext cx="2529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 err="1">
                <a:solidFill>
                  <a:schemeClr val="tx2"/>
                </a:solidFill>
              </a:rPr>
              <a:t>hãy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cho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tôi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xem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024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0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12" name="X_[00-04]_kyoshitsu4.mp3" descr="X_[00-04]_kyoshitsu4.mp3">
            <a:hlinkClick r:id="" action="ppaction://media"/>
            <a:extLst>
              <a:ext uri="{FF2B5EF4-FFF2-40B4-BE49-F238E27FC236}">
                <a16:creationId xmlns:a16="http://schemas.microsoft.com/office/drawing/2014/main" id="{F6FF7BD8-C536-824B-ABFD-7FF0B10B2F4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354.827300000001" end="22096.0587"/>
                </p14:media>
              </p:ext>
            </p:extLst>
          </p:nvPr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12462" y="335206"/>
            <a:ext cx="650860" cy="650860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794F4C7D-D89C-EB41-897A-A76EB9BE5D8E}"/>
              </a:ext>
            </a:extLst>
          </p:cNvPr>
          <p:cNvSpPr txBox="1"/>
          <p:nvPr/>
        </p:nvSpPr>
        <p:spPr>
          <a:xfrm>
            <a:off x="663741" y="314024"/>
            <a:ext cx="36555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400" dirty="0">
                <a:solidFill>
                  <a:schemeClr val="tx2"/>
                </a:solidFill>
              </a:rPr>
              <a:t>〜</a:t>
            </a:r>
            <a:r>
              <a:rPr kumimoji="1" lang="ja-JP" altLang="en-US" sz="4400">
                <a:solidFill>
                  <a:schemeClr val="tx2"/>
                </a:solidFill>
              </a:rPr>
              <a:t>てください</a:t>
            </a: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2CAF389C-97A7-D449-B19C-AC14C792C001}"/>
              </a:ext>
            </a:extLst>
          </p:cNvPr>
          <p:cNvSpPr txBox="1"/>
          <p:nvPr/>
        </p:nvSpPr>
        <p:spPr>
          <a:xfrm>
            <a:off x="6787239" y="443113"/>
            <a:ext cx="1297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>
                <a:solidFill>
                  <a:schemeClr val="tx2"/>
                </a:solidFill>
              </a:rPr>
              <a:t>Please〜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9CBD8820-6EF3-3B47-8566-06F364EF3439}"/>
              </a:ext>
            </a:extLst>
          </p:cNvPr>
          <p:cNvSpPr txBox="1"/>
          <p:nvPr/>
        </p:nvSpPr>
        <p:spPr>
          <a:xfrm>
            <a:off x="5780199" y="42980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" sz="2400">
                <a:solidFill>
                  <a:schemeClr val="tx2"/>
                </a:solidFill>
              </a:rPr>
              <a:t>请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pic>
        <p:nvPicPr>
          <p:cNvPr id="7" name="コンテンツ プレースホルダー 6">
            <a:extLst>
              <a:ext uri="{FF2B5EF4-FFF2-40B4-BE49-F238E27FC236}">
                <a16:creationId xmlns:a16="http://schemas.microsoft.com/office/drawing/2014/main" id="{123288A3-6ADB-484B-A405-817F7A38EF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727639" y="1473199"/>
            <a:ext cx="4809247" cy="4809247"/>
          </a:xfr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569A9AD9-DEB0-FD4E-B9D9-9487B7626F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6886" y="1473199"/>
            <a:ext cx="5812592" cy="4954996"/>
          </a:xfrm>
          <a:prstGeom prst="rect">
            <a:avLst/>
          </a:prstGeom>
        </p:spPr>
      </p:pic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D5B2AEE9-9CE0-9746-8BDC-83E60E4257EC}"/>
              </a:ext>
            </a:extLst>
          </p:cNvPr>
          <p:cNvSpPr txBox="1"/>
          <p:nvPr/>
        </p:nvSpPr>
        <p:spPr>
          <a:xfrm>
            <a:off x="8291211" y="429805"/>
            <a:ext cx="2529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 err="1">
                <a:solidFill>
                  <a:schemeClr val="tx2"/>
                </a:solidFill>
              </a:rPr>
              <a:t>hãy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cho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tôi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xem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62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5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12" name="X_[00-04]_kyoshitsu4.mp3" descr="X_[00-04]_kyoshitsu4.mp3">
            <a:hlinkClick r:id="" action="ppaction://media"/>
            <a:extLst>
              <a:ext uri="{FF2B5EF4-FFF2-40B4-BE49-F238E27FC236}">
                <a16:creationId xmlns:a16="http://schemas.microsoft.com/office/drawing/2014/main" id="{F6FF7BD8-C536-824B-ABFD-7FF0B10B2F4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800.3047" end="13084.6024"/>
                </p14:media>
              </p:ext>
            </p:extLst>
          </p:nvPr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40395" y="335206"/>
            <a:ext cx="650860" cy="650860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794F4C7D-D89C-EB41-897A-A76EB9BE5D8E}"/>
              </a:ext>
            </a:extLst>
          </p:cNvPr>
          <p:cNvSpPr txBox="1"/>
          <p:nvPr/>
        </p:nvSpPr>
        <p:spPr>
          <a:xfrm>
            <a:off x="663741" y="314024"/>
            <a:ext cx="36555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400" dirty="0">
                <a:solidFill>
                  <a:schemeClr val="tx2"/>
                </a:solidFill>
              </a:rPr>
              <a:t>〜</a:t>
            </a:r>
            <a:r>
              <a:rPr kumimoji="1" lang="ja-JP" altLang="en-US" sz="4400">
                <a:solidFill>
                  <a:schemeClr val="tx2"/>
                </a:solidFill>
              </a:rPr>
              <a:t>てください</a:t>
            </a: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2CAF389C-97A7-D449-B19C-AC14C792C001}"/>
              </a:ext>
            </a:extLst>
          </p:cNvPr>
          <p:cNvSpPr txBox="1"/>
          <p:nvPr/>
        </p:nvSpPr>
        <p:spPr>
          <a:xfrm>
            <a:off x="6787239" y="443113"/>
            <a:ext cx="1297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>
                <a:solidFill>
                  <a:schemeClr val="tx2"/>
                </a:solidFill>
              </a:rPr>
              <a:t>Please〜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9CBD8820-6EF3-3B47-8566-06F364EF3439}"/>
              </a:ext>
            </a:extLst>
          </p:cNvPr>
          <p:cNvSpPr txBox="1"/>
          <p:nvPr/>
        </p:nvSpPr>
        <p:spPr>
          <a:xfrm>
            <a:off x="5780199" y="42980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" sz="2400">
                <a:solidFill>
                  <a:schemeClr val="tx2"/>
                </a:solidFill>
              </a:rPr>
              <a:t>请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DA234FD8-FE35-FA48-9970-23FB66B241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663741" y="1432651"/>
            <a:ext cx="5329492" cy="4870871"/>
          </a:xfr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76A632B5-3820-AE4D-809E-36DD5BACB9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25285" y="1321274"/>
            <a:ext cx="4994990" cy="5162046"/>
          </a:xfrm>
          <a:prstGeom prst="rect">
            <a:avLst/>
          </a:prstGeom>
        </p:spPr>
      </p:pic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EC969EFD-DBD3-4246-8B2D-8DEAB473DDFD}"/>
              </a:ext>
            </a:extLst>
          </p:cNvPr>
          <p:cNvSpPr txBox="1"/>
          <p:nvPr/>
        </p:nvSpPr>
        <p:spPr>
          <a:xfrm>
            <a:off x="8291211" y="429805"/>
            <a:ext cx="2529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 err="1">
                <a:solidFill>
                  <a:schemeClr val="tx2"/>
                </a:solidFill>
              </a:rPr>
              <a:t>hãy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cho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tôi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xem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55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1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12" name="X_[00-04]_kyoshitsu4.mp3" descr="X_[00-04]_kyoshitsu4.mp3">
            <a:hlinkClick r:id="" action="ppaction://media"/>
            <a:extLst>
              <a:ext uri="{FF2B5EF4-FFF2-40B4-BE49-F238E27FC236}">
                <a16:creationId xmlns:a16="http://schemas.microsoft.com/office/drawing/2014/main" id="{F6FF7BD8-C536-824B-ABFD-7FF0B10B2F4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6642.886" end="3749.7893"/>
                </p14:media>
              </p:ext>
            </p:extLst>
          </p:nvPr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40395" y="335206"/>
            <a:ext cx="650860" cy="650860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794F4C7D-D89C-EB41-897A-A76EB9BE5D8E}"/>
              </a:ext>
            </a:extLst>
          </p:cNvPr>
          <p:cNvSpPr txBox="1"/>
          <p:nvPr/>
        </p:nvSpPr>
        <p:spPr>
          <a:xfrm>
            <a:off x="663741" y="314024"/>
            <a:ext cx="36555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400" dirty="0">
                <a:solidFill>
                  <a:schemeClr val="tx2"/>
                </a:solidFill>
              </a:rPr>
              <a:t>〜</a:t>
            </a:r>
            <a:r>
              <a:rPr kumimoji="1" lang="ja-JP" altLang="en-US" sz="4400">
                <a:solidFill>
                  <a:schemeClr val="tx2"/>
                </a:solidFill>
              </a:rPr>
              <a:t>てください</a:t>
            </a: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2CAF389C-97A7-D449-B19C-AC14C792C001}"/>
              </a:ext>
            </a:extLst>
          </p:cNvPr>
          <p:cNvSpPr txBox="1"/>
          <p:nvPr/>
        </p:nvSpPr>
        <p:spPr>
          <a:xfrm>
            <a:off x="6787239" y="443113"/>
            <a:ext cx="1297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>
                <a:solidFill>
                  <a:schemeClr val="tx2"/>
                </a:solidFill>
              </a:rPr>
              <a:t>Please〜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9CBD8820-6EF3-3B47-8566-06F364EF3439}"/>
              </a:ext>
            </a:extLst>
          </p:cNvPr>
          <p:cNvSpPr txBox="1"/>
          <p:nvPr/>
        </p:nvSpPr>
        <p:spPr>
          <a:xfrm>
            <a:off x="5780199" y="42980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" sz="2400">
                <a:solidFill>
                  <a:schemeClr val="tx2"/>
                </a:solidFill>
              </a:rPr>
              <a:t>请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pic>
        <p:nvPicPr>
          <p:cNvPr id="7" name="コンテンツ プレースホルダー 6">
            <a:extLst>
              <a:ext uri="{FF2B5EF4-FFF2-40B4-BE49-F238E27FC236}">
                <a16:creationId xmlns:a16="http://schemas.microsoft.com/office/drawing/2014/main" id="{2B015694-9E0D-E44C-96A2-1806E5D9C1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663741" y="1482100"/>
            <a:ext cx="5237058" cy="4908765"/>
          </a:xfr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7B75D99C-6F21-B545-B73E-1DAB1FC6F8E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3128" y="1519430"/>
            <a:ext cx="5163766" cy="4908765"/>
          </a:xfrm>
          <a:prstGeom prst="rect">
            <a:avLst/>
          </a:prstGeom>
        </p:spPr>
      </p:pic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7C4EC558-4792-FC4E-B0E2-CF7CC976DF8C}"/>
              </a:ext>
            </a:extLst>
          </p:cNvPr>
          <p:cNvSpPr txBox="1"/>
          <p:nvPr/>
        </p:nvSpPr>
        <p:spPr>
          <a:xfrm>
            <a:off x="8291211" y="429805"/>
            <a:ext cx="2529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 err="1">
                <a:solidFill>
                  <a:schemeClr val="tx2"/>
                </a:solidFill>
              </a:rPr>
              <a:t>hãy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cho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tôi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xem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2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0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pic>
        <p:nvPicPr>
          <p:cNvPr id="12" name="X_[00-04]_kyoshitsu4.mp3" descr="X_[00-04]_kyoshitsu4.mp3">
            <a:hlinkClick r:id="" action="ppaction://media"/>
            <a:extLst>
              <a:ext uri="{FF2B5EF4-FFF2-40B4-BE49-F238E27FC236}">
                <a16:creationId xmlns:a16="http://schemas.microsoft.com/office/drawing/2014/main" id="{F6FF7BD8-C536-824B-ABFD-7FF0B10B2F4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6075.5699"/>
                </p14:media>
              </p:ext>
            </p:extLst>
          </p:nvPr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40395" y="335206"/>
            <a:ext cx="650860" cy="650860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794F4C7D-D89C-EB41-897A-A76EB9BE5D8E}"/>
              </a:ext>
            </a:extLst>
          </p:cNvPr>
          <p:cNvSpPr txBox="1"/>
          <p:nvPr/>
        </p:nvSpPr>
        <p:spPr>
          <a:xfrm>
            <a:off x="663741" y="314024"/>
            <a:ext cx="36555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400" dirty="0">
                <a:solidFill>
                  <a:schemeClr val="tx2"/>
                </a:solidFill>
              </a:rPr>
              <a:t>〜</a:t>
            </a:r>
            <a:r>
              <a:rPr kumimoji="1" lang="ja-JP" altLang="en-US" sz="4400">
                <a:solidFill>
                  <a:schemeClr val="tx2"/>
                </a:solidFill>
              </a:rPr>
              <a:t>てください</a:t>
            </a: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2CAF389C-97A7-D449-B19C-AC14C792C001}"/>
              </a:ext>
            </a:extLst>
          </p:cNvPr>
          <p:cNvSpPr txBox="1"/>
          <p:nvPr/>
        </p:nvSpPr>
        <p:spPr>
          <a:xfrm>
            <a:off x="6787239" y="443113"/>
            <a:ext cx="1297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>
                <a:solidFill>
                  <a:schemeClr val="tx2"/>
                </a:solidFill>
              </a:rPr>
              <a:t>Please〜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9CBD8820-6EF3-3B47-8566-06F364EF3439}"/>
              </a:ext>
            </a:extLst>
          </p:cNvPr>
          <p:cNvSpPr txBox="1"/>
          <p:nvPr/>
        </p:nvSpPr>
        <p:spPr>
          <a:xfrm>
            <a:off x="5780199" y="42980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" sz="2400">
                <a:solidFill>
                  <a:schemeClr val="tx2"/>
                </a:solidFill>
              </a:rPr>
              <a:t>请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DC28489E-C7F3-7F4A-8117-2023DE07B0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519" y="1462121"/>
            <a:ext cx="4520234" cy="4683795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D1A3B8A0-6015-1B48-9997-CC3F7FEE96F8}"/>
              </a:ext>
            </a:extLst>
          </p:cNvPr>
          <p:cNvSpPr txBox="1"/>
          <p:nvPr/>
        </p:nvSpPr>
        <p:spPr>
          <a:xfrm>
            <a:off x="8291211" y="429805"/>
            <a:ext cx="2529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 err="1">
                <a:solidFill>
                  <a:schemeClr val="tx2"/>
                </a:solidFill>
              </a:rPr>
              <a:t>hãy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cho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tôi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xem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279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2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794F4C7D-D89C-EB41-897A-A76EB9BE5D8E}"/>
              </a:ext>
            </a:extLst>
          </p:cNvPr>
          <p:cNvSpPr txBox="1"/>
          <p:nvPr/>
        </p:nvSpPr>
        <p:spPr>
          <a:xfrm>
            <a:off x="663741" y="314024"/>
            <a:ext cx="36555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400" dirty="0">
                <a:solidFill>
                  <a:schemeClr val="tx2"/>
                </a:solidFill>
              </a:rPr>
              <a:t>〜</a:t>
            </a:r>
            <a:r>
              <a:rPr kumimoji="1" lang="ja-JP" altLang="en-US" sz="4400">
                <a:solidFill>
                  <a:schemeClr val="tx2"/>
                </a:solidFill>
              </a:rPr>
              <a:t>てください</a:t>
            </a: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2CAF389C-97A7-D449-B19C-AC14C792C001}"/>
              </a:ext>
            </a:extLst>
          </p:cNvPr>
          <p:cNvSpPr txBox="1"/>
          <p:nvPr/>
        </p:nvSpPr>
        <p:spPr>
          <a:xfrm>
            <a:off x="6787239" y="443113"/>
            <a:ext cx="1297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>
                <a:solidFill>
                  <a:schemeClr val="tx2"/>
                </a:solidFill>
              </a:rPr>
              <a:t>Please〜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9CBD8820-6EF3-3B47-8566-06F364EF3439}"/>
              </a:ext>
            </a:extLst>
          </p:cNvPr>
          <p:cNvSpPr txBox="1"/>
          <p:nvPr/>
        </p:nvSpPr>
        <p:spPr>
          <a:xfrm>
            <a:off x="5780199" y="42980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" sz="2400">
                <a:solidFill>
                  <a:schemeClr val="tx2"/>
                </a:solidFill>
              </a:rPr>
              <a:t>请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5216421A-5B33-5847-96CD-84ADF9B1787D}"/>
              </a:ext>
            </a:extLst>
          </p:cNvPr>
          <p:cNvSpPr txBox="1"/>
          <p:nvPr/>
        </p:nvSpPr>
        <p:spPr>
          <a:xfrm>
            <a:off x="5562841" y="2461098"/>
            <a:ext cx="106631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3800">
                <a:solidFill>
                  <a:schemeClr val="tx2"/>
                </a:solidFill>
              </a:rPr>
              <a:t>≠</a:t>
            </a:r>
          </a:p>
        </p:txBody>
      </p:sp>
      <p:pic>
        <p:nvPicPr>
          <p:cNvPr id="18" name="コンテンツ プレースホルダー 5">
            <a:extLst>
              <a:ext uri="{FF2B5EF4-FFF2-40B4-BE49-F238E27FC236}">
                <a16:creationId xmlns:a16="http://schemas.microsoft.com/office/drawing/2014/main" id="{1EEA4D52-79FF-A044-965D-48723BDC29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94968" y="1227196"/>
            <a:ext cx="4419600" cy="3975100"/>
          </a:xfr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D0D340FC-947D-F340-B2C6-71E947A38F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869" y="1227196"/>
            <a:ext cx="3971145" cy="4114838"/>
          </a:xfrm>
          <a:prstGeom prst="rect">
            <a:avLst/>
          </a:prstGeom>
        </p:spPr>
      </p:pic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BD6A24AA-E655-8941-8C42-30261C8BAB2F}"/>
              </a:ext>
            </a:extLst>
          </p:cNvPr>
          <p:cNvSpPr txBox="1"/>
          <p:nvPr/>
        </p:nvSpPr>
        <p:spPr>
          <a:xfrm>
            <a:off x="2137522" y="5467159"/>
            <a:ext cx="19344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4400"/>
              <a:t>き</a:t>
            </a:r>
            <a:r>
              <a:rPr kumimoji="1" lang="ja-JP" altLang="en-US" sz="4400">
                <a:solidFill>
                  <a:srgbClr val="FF40FF"/>
                </a:solidFill>
              </a:rPr>
              <a:t>い</a:t>
            </a:r>
            <a:r>
              <a:rPr kumimoji="1" lang="ja-JP" altLang="en-US" sz="4400"/>
              <a:t>て</a:t>
            </a: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0F1D2AC5-D8EF-F340-B40F-B090DBFF0739}"/>
              </a:ext>
            </a:extLst>
          </p:cNvPr>
          <p:cNvSpPr txBox="1"/>
          <p:nvPr/>
        </p:nvSpPr>
        <p:spPr>
          <a:xfrm>
            <a:off x="8389189" y="5479448"/>
            <a:ext cx="1395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4400"/>
              <a:t>きて</a:t>
            </a: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CDBD0F31-E37F-5044-BE2B-A299427B58F7}"/>
              </a:ext>
            </a:extLst>
          </p:cNvPr>
          <p:cNvSpPr txBox="1"/>
          <p:nvPr/>
        </p:nvSpPr>
        <p:spPr>
          <a:xfrm>
            <a:off x="8291210" y="443112"/>
            <a:ext cx="2529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 err="1">
                <a:solidFill>
                  <a:schemeClr val="tx2"/>
                </a:solidFill>
              </a:rPr>
              <a:t>hãy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cho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tôi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xem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1382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65153D2D-79C6-684B-9653-8D9BC685C4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794F4C7D-D89C-EB41-897A-A76EB9BE5D8E}"/>
              </a:ext>
            </a:extLst>
          </p:cNvPr>
          <p:cNvSpPr txBox="1"/>
          <p:nvPr/>
        </p:nvSpPr>
        <p:spPr>
          <a:xfrm>
            <a:off x="663741" y="314024"/>
            <a:ext cx="36555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400" dirty="0">
                <a:solidFill>
                  <a:schemeClr val="tx2"/>
                </a:solidFill>
              </a:rPr>
              <a:t>〜</a:t>
            </a:r>
            <a:r>
              <a:rPr kumimoji="1" lang="ja-JP" altLang="en-US" sz="4400">
                <a:solidFill>
                  <a:schemeClr val="tx2"/>
                </a:solidFill>
              </a:rPr>
              <a:t>てください</a:t>
            </a: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29092F21-4F6A-494D-B5BC-FB4F7217E1AA}"/>
              </a:ext>
            </a:extLst>
          </p:cNvPr>
          <p:cNvSpPr txBox="1"/>
          <p:nvPr/>
        </p:nvSpPr>
        <p:spPr>
          <a:xfrm>
            <a:off x="8291211" y="429805"/>
            <a:ext cx="2529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 err="1">
                <a:solidFill>
                  <a:schemeClr val="tx2"/>
                </a:solidFill>
              </a:rPr>
              <a:t>hãy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cho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tôi</a:t>
            </a:r>
            <a:r>
              <a:rPr lang="en" altLang="ja-JP" sz="2400" dirty="0">
                <a:solidFill>
                  <a:schemeClr val="tx2"/>
                </a:solidFill>
              </a:rPr>
              <a:t> </a:t>
            </a:r>
            <a:r>
              <a:rPr lang="en" altLang="ja-JP" sz="2400" dirty="0" err="1">
                <a:solidFill>
                  <a:schemeClr val="tx2"/>
                </a:solidFill>
              </a:rPr>
              <a:t>xem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2CAF389C-97A7-D449-B19C-AC14C792C001}"/>
              </a:ext>
            </a:extLst>
          </p:cNvPr>
          <p:cNvSpPr txBox="1"/>
          <p:nvPr/>
        </p:nvSpPr>
        <p:spPr>
          <a:xfrm>
            <a:off x="6787239" y="443113"/>
            <a:ext cx="1297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altLang="ja-JP" sz="2400" dirty="0">
                <a:solidFill>
                  <a:schemeClr val="tx2"/>
                </a:solidFill>
              </a:rPr>
              <a:t>Please〜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9CBD8820-6EF3-3B47-8566-06F364EF3439}"/>
              </a:ext>
            </a:extLst>
          </p:cNvPr>
          <p:cNvSpPr txBox="1"/>
          <p:nvPr/>
        </p:nvSpPr>
        <p:spPr>
          <a:xfrm>
            <a:off x="5780199" y="42980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" sz="2400">
                <a:solidFill>
                  <a:schemeClr val="tx2"/>
                </a:solidFill>
              </a:rPr>
              <a:t>请</a:t>
            </a:r>
            <a:r>
              <a:rPr lang="en" altLang="ja-JP" sz="2400" dirty="0">
                <a:solidFill>
                  <a:schemeClr val="tx2"/>
                </a:solidFill>
              </a:rPr>
              <a:t>〜</a:t>
            </a:r>
            <a:endParaRPr kumimoji="1" lang="ja-JP" altLang="en-US" sz="2400">
              <a:solidFill>
                <a:schemeClr val="tx2"/>
              </a:solidFill>
            </a:endParaRPr>
          </a:p>
        </p:txBody>
      </p:sp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4DC7318D-2C64-C243-9FD6-3E6C7D6FE9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84458" y="1243312"/>
            <a:ext cx="4034383" cy="4034383"/>
          </a:xfr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38A595F0-C46F-F740-B75E-E318C04264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7239" y="1321275"/>
            <a:ext cx="4243963" cy="4034384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5216421A-5B33-5847-96CD-84ADF9B1787D}"/>
              </a:ext>
            </a:extLst>
          </p:cNvPr>
          <p:cNvSpPr txBox="1"/>
          <p:nvPr/>
        </p:nvSpPr>
        <p:spPr>
          <a:xfrm>
            <a:off x="5562841" y="2461098"/>
            <a:ext cx="106631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3800">
                <a:solidFill>
                  <a:schemeClr val="tx2"/>
                </a:solidFill>
              </a:rPr>
              <a:t>≠</a:t>
            </a: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B1525656-DE84-DD4A-8B33-C756FC9DF7AD}"/>
              </a:ext>
            </a:extLst>
          </p:cNvPr>
          <p:cNvSpPr txBox="1"/>
          <p:nvPr/>
        </p:nvSpPr>
        <p:spPr>
          <a:xfrm>
            <a:off x="2245059" y="5492258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400"/>
              <a:t>みて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29F26D6B-1D7B-254F-A606-F0C0344C4BBD}"/>
              </a:ext>
            </a:extLst>
          </p:cNvPr>
          <p:cNvSpPr txBox="1"/>
          <p:nvPr/>
        </p:nvSpPr>
        <p:spPr>
          <a:xfrm>
            <a:off x="8334043" y="5477688"/>
            <a:ext cx="18774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400"/>
              <a:t>み</a:t>
            </a:r>
            <a:r>
              <a:rPr kumimoji="1" lang="ja-JP" altLang="en-US" sz="4400">
                <a:solidFill>
                  <a:srgbClr val="FF40FF"/>
                </a:solidFill>
              </a:rPr>
              <a:t>せ</a:t>
            </a:r>
            <a:r>
              <a:rPr kumimoji="1" lang="ja-JP" altLang="en-US" sz="4400"/>
              <a:t>て</a:t>
            </a:r>
          </a:p>
        </p:txBody>
      </p:sp>
    </p:spTree>
    <p:extLst>
      <p:ext uri="{BB962C8B-B14F-4D97-AF65-F5344CB8AC3E}">
        <p14:creationId xmlns:p14="http://schemas.microsoft.com/office/powerpoint/2010/main" val="2626124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C387D18C-1D39-CA4E-B51E-D5B9D237D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041041" y="532840"/>
            <a:ext cx="10109917" cy="4351338"/>
          </a:xfrm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1F5887D6-D8F2-6B40-99E3-3947DEC567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69099" y="0"/>
            <a:ext cx="2324131" cy="429805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DD16EF6A-E283-6749-AABB-26576E949FBE}"/>
              </a:ext>
            </a:extLst>
          </p:cNvPr>
          <p:cNvSpPr txBox="1"/>
          <p:nvPr/>
        </p:nvSpPr>
        <p:spPr>
          <a:xfrm>
            <a:off x="5742924" y="5623032"/>
            <a:ext cx="18774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4400"/>
              <a:t>トイレ</a:t>
            </a:r>
            <a:endParaRPr kumimoji="1" lang="ja-JP" altLang="en-US" sz="4400"/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5757A442-39C1-154D-9599-4F92FC643D35}"/>
              </a:ext>
            </a:extLst>
          </p:cNvPr>
          <p:cNvSpPr txBox="1"/>
          <p:nvPr/>
        </p:nvSpPr>
        <p:spPr>
          <a:xfrm>
            <a:off x="2012731" y="5623033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400"/>
              <a:t>しつもん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732888F2-D666-394B-944E-227C2888FCA3}"/>
              </a:ext>
            </a:extLst>
          </p:cNvPr>
          <p:cNvSpPr txBox="1"/>
          <p:nvPr/>
        </p:nvSpPr>
        <p:spPr>
          <a:xfrm>
            <a:off x="8603716" y="5612517"/>
            <a:ext cx="30059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400"/>
              <a:t>おてあらい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DE80119C-2530-774C-AF79-C0B379285D0E}"/>
              </a:ext>
            </a:extLst>
          </p:cNvPr>
          <p:cNvSpPr txBox="1"/>
          <p:nvPr/>
        </p:nvSpPr>
        <p:spPr>
          <a:xfrm>
            <a:off x="7737577" y="5623031"/>
            <a:ext cx="748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400"/>
              <a:t>＝</a:t>
            </a: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329D7E0A-1F81-1B4A-AEE7-8B410D7994FB}"/>
              </a:ext>
            </a:extLst>
          </p:cNvPr>
          <p:cNvSpPr txBox="1"/>
          <p:nvPr/>
        </p:nvSpPr>
        <p:spPr>
          <a:xfrm>
            <a:off x="350196" y="5063681"/>
            <a:ext cx="26693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vi-VN" altLang="ja-JP" dirty="0"/>
              <a:t>giáo viên,em có câu hoi.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CE382A9F-352D-1E42-8035-5A0A2277B288}"/>
              </a:ext>
            </a:extLst>
          </p:cNvPr>
          <p:cNvSpPr txBox="1"/>
          <p:nvPr/>
        </p:nvSpPr>
        <p:spPr>
          <a:xfrm>
            <a:off x="5924145" y="5010454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vi-VN" altLang="ja-JP" dirty="0"/>
              <a:t>nhà vệ sinh</a:t>
            </a:r>
            <a:endParaRPr kumimoji="1" lang="ja-JP" altLang="en-US"/>
          </a:p>
        </p:txBody>
      </p:sp>
      <p:pic>
        <p:nvPicPr>
          <p:cNvPr id="3" name="X_[00-05]_kyoshitsu5.mp3" descr="X_[00-05]_kyoshitsu5.mp3">
            <a:hlinkClick r:id="" action="ppaction://media"/>
            <a:extLst>
              <a:ext uri="{FF2B5EF4-FFF2-40B4-BE49-F238E27FC236}">
                <a16:creationId xmlns:a16="http://schemas.microsoft.com/office/drawing/2014/main" id="{308090B0-3EE7-7044-B32D-6E17085116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32805" y="612841"/>
            <a:ext cx="778213" cy="77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4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B17DB9C-9C19-0B42-A709-79DA44BA7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きょうかしょ</a:t>
            </a:r>
          </a:p>
        </p:txBody>
      </p:sp>
      <p:pic>
        <p:nvPicPr>
          <p:cNvPr id="8" name="コンテンツ プレースホルダー 7">
            <a:extLst>
              <a:ext uri="{FF2B5EF4-FFF2-40B4-BE49-F238E27FC236}">
                <a16:creationId xmlns:a16="http://schemas.microsoft.com/office/drawing/2014/main" id="{13D70C5C-755C-C541-BE22-8841E85AA4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8113" y="1857157"/>
            <a:ext cx="3030782" cy="4351338"/>
          </a:xfrm>
        </p:spPr>
      </p:pic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72FBDC0E-BE11-9841-A3B8-865EED764B76}"/>
              </a:ext>
            </a:extLst>
          </p:cNvPr>
          <p:cNvSpPr txBox="1"/>
          <p:nvPr/>
        </p:nvSpPr>
        <p:spPr>
          <a:xfrm>
            <a:off x="9770604" y="2120954"/>
            <a:ext cx="19543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altLang="ja-JP" sz="2000" dirty="0"/>
              <a:t>sách</a:t>
            </a:r>
            <a:r>
              <a:rPr kumimoji="1" lang="vi-VN" altLang="ja-JP" sz="2000" dirty="0"/>
              <a:t> giáo khoa </a:t>
            </a:r>
            <a:endParaRPr kumimoji="1" lang="ja-JP" altLang="en-US" sz="200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763EB2E1-A78C-4E4C-9E61-F6A0589D2B1C}"/>
              </a:ext>
            </a:extLst>
          </p:cNvPr>
          <p:cNvSpPr txBox="1"/>
          <p:nvPr/>
        </p:nvSpPr>
        <p:spPr>
          <a:xfrm>
            <a:off x="7894714" y="215173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/>
              <a:t>课本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62BFD0F6-C2E8-9B4C-994D-6CF8CC1B0D78}"/>
              </a:ext>
            </a:extLst>
          </p:cNvPr>
          <p:cNvSpPr txBox="1"/>
          <p:nvPr/>
        </p:nvSpPr>
        <p:spPr>
          <a:xfrm>
            <a:off x="5127553" y="2159354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dirty="0"/>
              <a:t> </a:t>
            </a:r>
            <a:r>
              <a:rPr lang="vi-VN" altLang="zh-CN" dirty="0"/>
              <a:t>textbook</a:t>
            </a:r>
            <a:endParaRPr kumimoji="1" lang="ja-JP" altLang="en-US"/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BED8413F-3A26-DF4B-A8F0-E1E654622A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9563" y="2889907"/>
            <a:ext cx="2336800" cy="2336800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C63117BE-26B4-1649-B486-9045C64E58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49479" y="2889907"/>
            <a:ext cx="2336800" cy="2336800"/>
          </a:xfrm>
          <a:prstGeom prst="rect">
            <a:avLst/>
          </a:prstGeom>
        </p:spPr>
      </p:pic>
      <p:pic>
        <p:nvPicPr>
          <p:cNvPr id="14" name="図 13">
            <a:extLst>
              <a:ext uri="{FF2B5EF4-FFF2-40B4-BE49-F238E27FC236}">
                <a16:creationId xmlns:a16="http://schemas.microsoft.com/office/drawing/2014/main" id="{8C7BB295-4CB1-8443-89ED-97113B0DA4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79395" y="2889907"/>
            <a:ext cx="2336800" cy="23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57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暖かみのある青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2070</TotalTime>
  <Words>185</Words>
  <Application>Microsoft Macintosh PowerPoint</Application>
  <PresentationFormat>ワイド画面</PresentationFormat>
  <Paragraphs>82</Paragraphs>
  <Slides>17</Slides>
  <Notes>1</Notes>
  <HiddenSlides>0</HiddenSlides>
  <MMClips>11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17</vt:i4>
      </vt:variant>
    </vt:vector>
  </HeadingPairs>
  <TitlesOfParts>
    <vt:vector size="22" baseType="lpstr">
      <vt:lpstr>游ゴシック</vt:lpstr>
      <vt:lpstr>Arial</vt:lpstr>
      <vt:lpstr>Calibri</vt:lpstr>
      <vt:lpstr>Tahoma</vt:lpstr>
      <vt:lpstr>Office テーマ</vt:lpstr>
      <vt:lpstr>きょうしつ　の　にほんご</vt:lpstr>
      <vt:lpstr>PowerPoint プレゼンテーション</vt:lpstr>
      <vt:lpstr>始めましょう</vt:lpstr>
      <vt:lpstr>休みましょう</vt:lpstr>
      <vt:lpstr>終わりましょう</vt:lpstr>
      <vt:lpstr>授業</vt:lpstr>
      <vt:lpstr>休み時間</vt:lpstr>
      <vt:lpstr>できましたか？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きょうかしょ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きょうしつ　の　にほんご</dc:title>
  <dc:creator>Microsoft Office User</dc:creator>
  <cp:lastModifiedBy>Microsoft Office User</cp:lastModifiedBy>
  <cp:revision>25</cp:revision>
  <dcterms:created xsi:type="dcterms:W3CDTF">2021-01-21T11:10:57Z</dcterms:created>
  <dcterms:modified xsi:type="dcterms:W3CDTF">2021-01-28T08:14:59Z</dcterms:modified>
</cp:coreProperties>
</file>