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85" r:id="rId4"/>
    <p:sldId id="286" r:id="rId5"/>
    <p:sldId id="287" r:id="rId6"/>
    <p:sldId id="288" r:id="rId7"/>
    <p:sldId id="289" r:id="rId8"/>
    <p:sldId id="290" r:id="rId9"/>
    <p:sldId id="282" r:id="rId10"/>
    <p:sldId id="291" r:id="rId11"/>
    <p:sldId id="281" r:id="rId12"/>
    <p:sldId id="292" r:id="rId1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C41"/>
    <a:srgbClr val="FF2600"/>
    <a:srgbClr val="FFADD6"/>
    <a:srgbClr val="FF85FF"/>
    <a:srgbClr val="FFAFFF"/>
    <a:srgbClr val="D853D6"/>
    <a:srgbClr val="D858FF"/>
    <a:srgbClr val="75D242"/>
    <a:srgbClr val="FFD4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60"/>
    <p:restoredTop sz="94647"/>
  </p:normalViewPr>
  <p:slideViewPr>
    <p:cSldViewPr showGuides="1">
      <p:cViewPr varScale="1">
        <p:scale>
          <a:sx n="136" d="100"/>
          <a:sy n="136" d="100"/>
        </p:scale>
        <p:origin x="1784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5D9474-329F-0D43-8FE2-B52CBD633019}" type="doc">
      <dgm:prSet loTypeId="urn:microsoft.com/office/officeart/2005/8/layout/chevron1" loCatId="" qsTypeId="urn:microsoft.com/office/officeart/2005/8/quickstyle/simple1" qsCatId="simple" csTypeId="urn:microsoft.com/office/officeart/2005/8/colors/accent2_3" csCatId="accent2" phldr="1"/>
      <dgm:spPr/>
    </dgm:pt>
    <dgm:pt modelId="{19632168-A149-3C4E-AB7E-3ADDC49B0BA8}">
      <dgm:prSet phldrT="[テキスト]" custT="1"/>
      <dgm:spPr/>
      <dgm:t>
        <a:bodyPr/>
        <a:lstStyle/>
        <a:p>
          <a:r>
            <a:rPr kumimoji="1" lang="ja-JP" altLang="en-US" sz="2300"/>
            <a:t>おととい</a:t>
          </a:r>
        </a:p>
      </dgm:t>
    </dgm:pt>
    <dgm:pt modelId="{A86BF0C2-9FCE-2E42-8AA3-13532EE7E704}" type="parTrans" cxnId="{88A7A285-FB97-E542-B676-51F2F09F932C}">
      <dgm:prSet/>
      <dgm:spPr/>
      <dgm:t>
        <a:bodyPr/>
        <a:lstStyle/>
        <a:p>
          <a:endParaRPr kumimoji="1" lang="ja-JP" altLang="en-US"/>
        </a:p>
      </dgm:t>
    </dgm:pt>
    <dgm:pt modelId="{AE89437A-72C3-7040-A0AD-88E8DC8D49AF}" type="sibTrans" cxnId="{88A7A285-FB97-E542-B676-51F2F09F932C}">
      <dgm:prSet/>
      <dgm:spPr/>
      <dgm:t>
        <a:bodyPr/>
        <a:lstStyle/>
        <a:p>
          <a:endParaRPr kumimoji="1" lang="ja-JP" altLang="en-US"/>
        </a:p>
      </dgm:t>
    </dgm:pt>
    <dgm:pt modelId="{8DD17417-BF9B-F344-AFB5-58F06628D843}">
      <dgm:prSet phldrT="[テキスト]" custT="1"/>
      <dgm:spPr/>
      <dgm:t>
        <a:bodyPr/>
        <a:lstStyle/>
        <a:p>
          <a:r>
            <a:rPr kumimoji="1" lang="ja-JP" altLang="en-US" sz="2400"/>
            <a:t>きょう</a:t>
          </a:r>
        </a:p>
      </dgm:t>
    </dgm:pt>
    <dgm:pt modelId="{B6AB7232-D1EF-6843-8B2F-89868CEF2A42}" type="parTrans" cxnId="{38435F06-8257-EA41-8B3D-9BA935506435}">
      <dgm:prSet/>
      <dgm:spPr/>
      <dgm:t>
        <a:bodyPr/>
        <a:lstStyle/>
        <a:p>
          <a:endParaRPr kumimoji="1" lang="ja-JP" altLang="en-US"/>
        </a:p>
      </dgm:t>
    </dgm:pt>
    <dgm:pt modelId="{B3402C82-D453-CC48-81C3-E0E77A8F6ADF}" type="sibTrans" cxnId="{38435F06-8257-EA41-8B3D-9BA935506435}">
      <dgm:prSet/>
      <dgm:spPr/>
      <dgm:t>
        <a:bodyPr/>
        <a:lstStyle/>
        <a:p>
          <a:endParaRPr kumimoji="1" lang="ja-JP" altLang="en-US"/>
        </a:p>
      </dgm:t>
    </dgm:pt>
    <dgm:pt modelId="{91FE8674-E098-4844-A359-718421B058A9}">
      <dgm:prSet phldrT="[テキスト]" custT="1"/>
      <dgm:spPr/>
      <dgm:t>
        <a:bodyPr/>
        <a:lstStyle/>
        <a:p>
          <a:r>
            <a:rPr kumimoji="1" lang="ja-JP" altLang="en-US" sz="2400"/>
            <a:t>あした</a:t>
          </a:r>
        </a:p>
      </dgm:t>
    </dgm:pt>
    <dgm:pt modelId="{9DBE82E4-7F84-B74D-8CB1-3B951129F199}" type="parTrans" cxnId="{4BD0418C-88B5-5746-A6A3-A2D31EE9B2F6}">
      <dgm:prSet/>
      <dgm:spPr/>
      <dgm:t>
        <a:bodyPr/>
        <a:lstStyle/>
        <a:p>
          <a:endParaRPr kumimoji="1" lang="ja-JP" altLang="en-US"/>
        </a:p>
      </dgm:t>
    </dgm:pt>
    <dgm:pt modelId="{1E67CFDB-D333-AC42-8AD3-E477C0DDCCD2}" type="sibTrans" cxnId="{4BD0418C-88B5-5746-A6A3-A2D31EE9B2F6}">
      <dgm:prSet/>
      <dgm:spPr/>
      <dgm:t>
        <a:bodyPr/>
        <a:lstStyle/>
        <a:p>
          <a:endParaRPr kumimoji="1" lang="ja-JP" altLang="en-US"/>
        </a:p>
      </dgm:t>
    </dgm:pt>
    <dgm:pt modelId="{A1E211C2-354B-3246-9018-4978E4B84881}">
      <dgm:prSet phldrT="[テキスト]" custT="1"/>
      <dgm:spPr/>
      <dgm:t>
        <a:bodyPr/>
        <a:lstStyle/>
        <a:p>
          <a:r>
            <a:rPr kumimoji="1" lang="ja-JP" altLang="en-US" sz="2400"/>
            <a:t>きのう</a:t>
          </a:r>
        </a:p>
      </dgm:t>
    </dgm:pt>
    <dgm:pt modelId="{4CD7A0FC-D73A-DE45-9212-AFC930E7F771}" type="parTrans" cxnId="{CF831331-02E6-F841-846C-6906270BFEF8}">
      <dgm:prSet/>
      <dgm:spPr/>
      <dgm:t>
        <a:bodyPr/>
        <a:lstStyle/>
        <a:p>
          <a:endParaRPr kumimoji="1" lang="ja-JP" altLang="en-US"/>
        </a:p>
      </dgm:t>
    </dgm:pt>
    <dgm:pt modelId="{72DE1857-A6EC-1A4A-BCC9-7C97B9F61B10}" type="sibTrans" cxnId="{CF831331-02E6-F841-846C-6906270BFEF8}">
      <dgm:prSet/>
      <dgm:spPr/>
      <dgm:t>
        <a:bodyPr/>
        <a:lstStyle/>
        <a:p>
          <a:endParaRPr kumimoji="1" lang="ja-JP" altLang="en-US"/>
        </a:p>
      </dgm:t>
    </dgm:pt>
    <dgm:pt modelId="{7FF9C2A8-992F-6C4D-89BF-79E71B1690B9}">
      <dgm:prSet phldrT="[テキスト]" custT="1"/>
      <dgm:spPr/>
      <dgm:t>
        <a:bodyPr/>
        <a:lstStyle/>
        <a:p>
          <a:r>
            <a:rPr kumimoji="1" lang="ja-JP" altLang="en-US" sz="2300"/>
            <a:t>あさって</a:t>
          </a:r>
        </a:p>
      </dgm:t>
    </dgm:pt>
    <dgm:pt modelId="{43B47D8E-9FFD-B844-A202-78270B1B21F3}" type="parTrans" cxnId="{F0B1EC25-E2DE-7645-A669-00ED83F42756}">
      <dgm:prSet/>
      <dgm:spPr/>
      <dgm:t>
        <a:bodyPr/>
        <a:lstStyle/>
        <a:p>
          <a:endParaRPr kumimoji="1" lang="ja-JP" altLang="en-US"/>
        </a:p>
      </dgm:t>
    </dgm:pt>
    <dgm:pt modelId="{8EB55925-734C-4F4F-8B73-5577C42153F8}" type="sibTrans" cxnId="{F0B1EC25-E2DE-7645-A669-00ED83F42756}">
      <dgm:prSet/>
      <dgm:spPr/>
      <dgm:t>
        <a:bodyPr/>
        <a:lstStyle/>
        <a:p>
          <a:endParaRPr kumimoji="1" lang="ja-JP" altLang="en-US"/>
        </a:p>
      </dgm:t>
    </dgm:pt>
    <dgm:pt modelId="{378284E8-9265-7043-A9D9-95BD89221BC4}" type="pres">
      <dgm:prSet presAssocID="{445D9474-329F-0D43-8FE2-B52CBD633019}" presName="Name0" presStyleCnt="0">
        <dgm:presLayoutVars>
          <dgm:dir/>
          <dgm:animLvl val="lvl"/>
          <dgm:resizeHandles val="exact"/>
        </dgm:presLayoutVars>
      </dgm:prSet>
      <dgm:spPr/>
    </dgm:pt>
    <dgm:pt modelId="{206F60D6-ABED-5045-9523-4533C1E64141}" type="pres">
      <dgm:prSet presAssocID="{19632168-A149-3C4E-AB7E-3ADDC49B0BA8}" presName="parTxOnly" presStyleLbl="node1" presStyleIdx="0" presStyleCnt="5" custScaleX="112102" custLinFactNeighborX="-500" custLinFactNeighborY="-2233">
        <dgm:presLayoutVars>
          <dgm:chMax val="0"/>
          <dgm:chPref val="0"/>
          <dgm:bulletEnabled val="1"/>
        </dgm:presLayoutVars>
      </dgm:prSet>
      <dgm:spPr/>
    </dgm:pt>
    <dgm:pt modelId="{3A26F1DF-4FD0-E740-9E19-7558BFD5A79F}" type="pres">
      <dgm:prSet presAssocID="{AE89437A-72C3-7040-A0AD-88E8DC8D49AF}" presName="parTxOnlySpace" presStyleCnt="0"/>
      <dgm:spPr/>
    </dgm:pt>
    <dgm:pt modelId="{C58C0D1C-F115-D840-B958-1CB467A55C97}" type="pres">
      <dgm:prSet presAssocID="{A1E211C2-354B-3246-9018-4978E4B84881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B05A7E22-21B6-8043-A699-43A8E96992D3}" type="pres">
      <dgm:prSet presAssocID="{72DE1857-A6EC-1A4A-BCC9-7C97B9F61B10}" presName="parTxOnlySpace" presStyleCnt="0"/>
      <dgm:spPr/>
    </dgm:pt>
    <dgm:pt modelId="{A7031971-DA27-9642-99A5-E012D566A74F}" type="pres">
      <dgm:prSet presAssocID="{8DD17417-BF9B-F344-AFB5-58F06628D843}" presName="parTxOnly" presStyleLbl="node1" presStyleIdx="2" presStyleCnt="5" custLinFactNeighborX="1">
        <dgm:presLayoutVars>
          <dgm:chMax val="0"/>
          <dgm:chPref val="0"/>
          <dgm:bulletEnabled val="1"/>
        </dgm:presLayoutVars>
      </dgm:prSet>
      <dgm:spPr/>
    </dgm:pt>
    <dgm:pt modelId="{D434BF2C-F7B9-044C-94E0-B6090EDB800F}" type="pres">
      <dgm:prSet presAssocID="{B3402C82-D453-CC48-81C3-E0E77A8F6ADF}" presName="parTxOnlySpace" presStyleCnt="0"/>
      <dgm:spPr/>
    </dgm:pt>
    <dgm:pt modelId="{87E0B2B6-C4A4-9B47-B745-5BCC62048C51}" type="pres">
      <dgm:prSet presAssocID="{91FE8674-E098-4844-A359-718421B058A9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476C9BA3-A4CD-6349-B62F-46D04A70CBEF}" type="pres">
      <dgm:prSet presAssocID="{1E67CFDB-D333-AC42-8AD3-E477C0DDCCD2}" presName="parTxOnlySpace" presStyleCnt="0"/>
      <dgm:spPr/>
    </dgm:pt>
    <dgm:pt modelId="{3572E485-CC88-A04A-AED3-2F1B21AC5081}" type="pres">
      <dgm:prSet presAssocID="{7FF9C2A8-992F-6C4D-89BF-79E71B1690B9}" presName="parTxOnly" presStyleLbl="node1" presStyleIdx="4" presStyleCnt="5" custScaleX="111387">
        <dgm:presLayoutVars>
          <dgm:chMax val="0"/>
          <dgm:chPref val="0"/>
          <dgm:bulletEnabled val="1"/>
        </dgm:presLayoutVars>
      </dgm:prSet>
      <dgm:spPr/>
    </dgm:pt>
  </dgm:ptLst>
  <dgm:cxnLst>
    <dgm:cxn modelId="{38435F06-8257-EA41-8B3D-9BA935506435}" srcId="{445D9474-329F-0D43-8FE2-B52CBD633019}" destId="{8DD17417-BF9B-F344-AFB5-58F06628D843}" srcOrd="2" destOrd="0" parTransId="{B6AB7232-D1EF-6843-8B2F-89868CEF2A42}" sibTransId="{B3402C82-D453-CC48-81C3-E0E77A8F6ADF}"/>
    <dgm:cxn modelId="{F0B1EC25-E2DE-7645-A669-00ED83F42756}" srcId="{445D9474-329F-0D43-8FE2-B52CBD633019}" destId="{7FF9C2A8-992F-6C4D-89BF-79E71B1690B9}" srcOrd="4" destOrd="0" parTransId="{43B47D8E-9FFD-B844-A202-78270B1B21F3}" sibTransId="{8EB55925-734C-4F4F-8B73-5577C42153F8}"/>
    <dgm:cxn modelId="{216A852E-C4DA-4F40-AC1D-49E30D3264C6}" type="presOf" srcId="{19632168-A149-3C4E-AB7E-3ADDC49B0BA8}" destId="{206F60D6-ABED-5045-9523-4533C1E64141}" srcOrd="0" destOrd="0" presId="urn:microsoft.com/office/officeart/2005/8/layout/chevron1"/>
    <dgm:cxn modelId="{CF831331-02E6-F841-846C-6906270BFEF8}" srcId="{445D9474-329F-0D43-8FE2-B52CBD633019}" destId="{A1E211C2-354B-3246-9018-4978E4B84881}" srcOrd="1" destOrd="0" parTransId="{4CD7A0FC-D73A-DE45-9212-AFC930E7F771}" sibTransId="{72DE1857-A6EC-1A4A-BCC9-7C97B9F61B10}"/>
    <dgm:cxn modelId="{E1BFF949-741D-9C40-9C5E-2483D2B57246}" type="presOf" srcId="{7FF9C2A8-992F-6C4D-89BF-79E71B1690B9}" destId="{3572E485-CC88-A04A-AED3-2F1B21AC5081}" srcOrd="0" destOrd="0" presId="urn:microsoft.com/office/officeart/2005/8/layout/chevron1"/>
    <dgm:cxn modelId="{7CFE3150-2F5C-BB44-9DA1-57D6BEE0AA87}" type="presOf" srcId="{445D9474-329F-0D43-8FE2-B52CBD633019}" destId="{378284E8-9265-7043-A9D9-95BD89221BC4}" srcOrd="0" destOrd="0" presId="urn:microsoft.com/office/officeart/2005/8/layout/chevron1"/>
    <dgm:cxn modelId="{5E7E8A6E-39A4-B648-9FF2-9D53A0200CC4}" type="presOf" srcId="{91FE8674-E098-4844-A359-718421B058A9}" destId="{87E0B2B6-C4A4-9B47-B745-5BCC62048C51}" srcOrd="0" destOrd="0" presId="urn:microsoft.com/office/officeart/2005/8/layout/chevron1"/>
    <dgm:cxn modelId="{77B4D983-2DDF-7D46-ABB4-6EE49134E4F2}" type="presOf" srcId="{A1E211C2-354B-3246-9018-4978E4B84881}" destId="{C58C0D1C-F115-D840-B958-1CB467A55C97}" srcOrd="0" destOrd="0" presId="urn:microsoft.com/office/officeart/2005/8/layout/chevron1"/>
    <dgm:cxn modelId="{88A7A285-FB97-E542-B676-51F2F09F932C}" srcId="{445D9474-329F-0D43-8FE2-B52CBD633019}" destId="{19632168-A149-3C4E-AB7E-3ADDC49B0BA8}" srcOrd="0" destOrd="0" parTransId="{A86BF0C2-9FCE-2E42-8AA3-13532EE7E704}" sibTransId="{AE89437A-72C3-7040-A0AD-88E8DC8D49AF}"/>
    <dgm:cxn modelId="{4BD0418C-88B5-5746-A6A3-A2D31EE9B2F6}" srcId="{445D9474-329F-0D43-8FE2-B52CBD633019}" destId="{91FE8674-E098-4844-A359-718421B058A9}" srcOrd="3" destOrd="0" parTransId="{9DBE82E4-7F84-B74D-8CB1-3B951129F199}" sibTransId="{1E67CFDB-D333-AC42-8AD3-E477C0DDCCD2}"/>
    <dgm:cxn modelId="{258803C4-BAC9-774F-A7AC-41D807AE07F0}" type="presOf" srcId="{8DD17417-BF9B-F344-AFB5-58F06628D843}" destId="{A7031971-DA27-9642-99A5-E012D566A74F}" srcOrd="0" destOrd="0" presId="urn:microsoft.com/office/officeart/2005/8/layout/chevron1"/>
    <dgm:cxn modelId="{228229EA-DDFC-9B4F-906C-9A6B029A4533}" type="presParOf" srcId="{378284E8-9265-7043-A9D9-95BD89221BC4}" destId="{206F60D6-ABED-5045-9523-4533C1E64141}" srcOrd="0" destOrd="0" presId="urn:microsoft.com/office/officeart/2005/8/layout/chevron1"/>
    <dgm:cxn modelId="{1EACBB39-9F46-5C45-9D15-7A7136B2C64E}" type="presParOf" srcId="{378284E8-9265-7043-A9D9-95BD89221BC4}" destId="{3A26F1DF-4FD0-E740-9E19-7558BFD5A79F}" srcOrd="1" destOrd="0" presId="urn:microsoft.com/office/officeart/2005/8/layout/chevron1"/>
    <dgm:cxn modelId="{CA6C91FE-0035-F94B-BF72-FCC3BF022A9A}" type="presParOf" srcId="{378284E8-9265-7043-A9D9-95BD89221BC4}" destId="{C58C0D1C-F115-D840-B958-1CB467A55C97}" srcOrd="2" destOrd="0" presId="urn:microsoft.com/office/officeart/2005/8/layout/chevron1"/>
    <dgm:cxn modelId="{9ECDA48A-1F70-F848-A87F-B0B796D8A313}" type="presParOf" srcId="{378284E8-9265-7043-A9D9-95BD89221BC4}" destId="{B05A7E22-21B6-8043-A699-43A8E96992D3}" srcOrd="3" destOrd="0" presId="urn:microsoft.com/office/officeart/2005/8/layout/chevron1"/>
    <dgm:cxn modelId="{901F851C-331F-D94E-B79A-463CB82B7766}" type="presParOf" srcId="{378284E8-9265-7043-A9D9-95BD89221BC4}" destId="{A7031971-DA27-9642-99A5-E012D566A74F}" srcOrd="4" destOrd="0" presId="urn:microsoft.com/office/officeart/2005/8/layout/chevron1"/>
    <dgm:cxn modelId="{866E84C6-3880-9D47-B730-B1268667F651}" type="presParOf" srcId="{378284E8-9265-7043-A9D9-95BD89221BC4}" destId="{D434BF2C-F7B9-044C-94E0-B6090EDB800F}" srcOrd="5" destOrd="0" presId="urn:microsoft.com/office/officeart/2005/8/layout/chevron1"/>
    <dgm:cxn modelId="{5D8F6712-9935-3144-9D86-BAF476227AA5}" type="presParOf" srcId="{378284E8-9265-7043-A9D9-95BD89221BC4}" destId="{87E0B2B6-C4A4-9B47-B745-5BCC62048C51}" srcOrd="6" destOrd="0" presId="urn:microsoft.com/office/officeart/2005/8/layout/chevron1"/>
    <dgm:cxn modelId="{2F6F78D2-D570-2743-A124-EC870FCF8F0A}" type="presParOf" srcId="{378284E8-9265-7043-A9D9-95BD89221BC4}" destId="{476C9BA3-A4CD-6349-B62F-46D04A70CBEF}" srcOrd="7" destOrd="0" presId="urn:microsoft.com/office/officeart/2005/8/layout/chevron1"/>
    <dgm:cxn modelId="{76B73DDD-3CA8-854F-8829-81B72CD35FE9}" type="presParOf" srcId="{378284E8-9265-7043-A9D9-95BD89221BC4}" destId="{3572E485-CC88-A04A-AED3-2F1B21AC5081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5D9474-329F-0D43-8FE2-B52CBD633019}" type="doc">
      <dgm:prSet loTypeId="urn:microsoft.com/office/officeart/2005/8/layout/chevron1" loCatId="" qsTypeId="urn:microsoft.com/office/officeart/2005/8/quickstyle/simple1" qsCatId="simple" csTypeId="urn:microsoft.com/office/officeart/2005/8/colors/accent2_3" csCatId="accent2" phldr="1"/>
      <dgm:spPr/>
    </dgm:pt>
    <dgm:pt modelId="{19632168-A149-3C4E-AB7E-3ADDC49B0BA8}">
      <dgm:prSet phldrT="[テキスト]" custT="1"/>
      <dgm:spPr/>
      <dgm:t>
        <a:bodyPr/>
        <a:lstStyle/>
        <a:p>
          <a:r>
            <a:rPr kumimoji="1" lang="en-US" altLang="ja-JP" sz="2000" dirty="0"/>
            <a:t>day before yesterday</a:t>
          </a:r>
          <a:endParaRPr kumimoji="1" lang="ja-JP" altLang="en-US" sz="2000"/>
        </a:p>
      </dgm:t>
    </dgm:pt>
    <dgm:pt modelId="{A86BF0C2-9FCE-2E42-8AA3-13532EE7E704}" type="parTrans" cxnId="{88A7A285-FB97-E542-B676-51F2F09F932C}">
      <dgm:prSet/>
      <dgm:spPr/>
      <dgm:t>
        <a:bodyPr/>
        <a:lstStyle/>
        <a:p>
          <a:endParaRPr kumimoji="1" lang="ja-JP" altLang="en-US"/>
        </a:p>
      </dgm:t>
    </dgm:pt>
    <dgm:pt modelId="{AE89437A-72C3-7040-A0AD-88E8DC8D49AF}" type="sibTrans" cxnId="{88A7A285-FB97-E542-B676-51F2F09F932C}">
      <dgm:prSet/>
      <dgm:spPr/>
      <dgm:t>
        <a:bodyPr/>
        <a:lstStyle/>
        <a:p>
          <a:endParaRPr kumimoji="1" lang="ja-JP" altLang="en-US"/>
        </a:p>
      </dgm:t>
    </dgm:pt>
    <dgm:pt modelId="{8DD17417-BF9B-F344-AFB5-58F06628D843}">
      <dgm:prSet phldrT="[テキスト]"/>
      <dgm:spPr/>
      <dgm:t>
        <a:bodyPr/>
        <a:lstStyle/>
        <a:p>
          <a:r>
            <a:rPr kumimoji="1" lang="en-US" altLang="ja-JP" dirty="0"/>
            <a:t>today</a:t>
          </a:r>
          <a:endParaRPr kumimoji="1" lang="ja-JP" altLang="en-US"/>
        </a:p>
      </dgm:t>
    </dgm:pt>
    <dgm:pt modelId="{B6AB7232-D1EF-6843-8B2F-89868CEF2A42}" type="parTrans" cxnId="{38435F06-8257-EA41-8B3D-9BA935506435}">
      <dgm:prSet/>
      <dgm:spPr/>
      <dgm:t>
        <a:bodyPr/>
        <a:lstStyle/>
        <a:p>
          <a:endParaRPr kumimoji="1" lang="ja-JP" altLang="en-US"/>
        </a:p>
      </dgm:t>
    </dgm:pt>
    <dgm:pt modelId="{B3402C82-D453-CC48-81C3-E0E77A8F6ADF}" type="sibTrans" cxnId="{38435F06-8257-EA41-8B3D-9BA935506435}">
      <dgm:prSet/>
      <dgm:spPr/>
      <dgm:t>
        <a:bodyPr/>
        <a:lstStyle/>
        <a:p>
          <a:endParaRPr kumimoji="1" lang="ja-JP" altLang="en-US"/>
        </a:p>
      </dgm:t>
    </dgm:pt>
    <dgm:pt modelId="{91FE8674-E098-4844-A359-718421B058A9}">
      <dgm:prSet phldrT="[テキスト]"/>
      <dgm:spPr/>
      <dgm:t>
        <a:bodyPr/>
        <a:lstStyle/>
        <a:p>
          <a:r>
            <a:rPr kumimoji="1" lang="en-US" altLang="ja-JP" dirty="0"/>
            <a:t>tomorrow</a:t>
          </a:r>
          <a:endParaRPr kumimoji="1" lang="ja-JP" altLang="en-US"/>
        </a:p>
      </dgm:t>
    </dgm:pt>
    <dgm:pt modelId="{9DBE82E4-7F84-B74D-8CB1-3B951129F199}" type="parTrans" cxnId="{4BD0418C-88B5-5746-A6A3-A2D31EE9B2F6}">
      <dgm:prSet/>
      <dgm:spPr/>
      <dgm:t>
        <a:bodyPr/>
        <a:lstStyle/>
        <a:p>
          <a:endParaRPr kumimoji="1" lang="ja-JP" altLang="en-US"/>
        </a:p>
      </dgm:t>
    </dgm:pt>
    <dgm:pt modelId="{1E67CFDB-D333-AC42-8AD3-E477C0DDCCD2}" type="sibTrans" cxnId="{4BD0418C-88B5-5746-A6A3-A2D31EE9B2F6}">
      <dgm:prSet/>
      <dgm:spPr/>
      <dgm:t>
        <a:bodyPr/>
        <a:lstStyle/>
        <a:p>
          <a:endParaRPr kumimoji="1" lang="ja-JP" altLang="en-US"/>
        </a:p>
      </dgm:t>
    </dgm:pt>
    <dgm:pt modelId="{A1E211C2-354B-3246-9018-4978E4B84881}">
      <dgm:prSet phldrT="[テキスト]"/>
      <dgm:spPr/>
      <dgm:t>
        <a:bodyPr/>
        <a:lstStyle/>
        <a:p>
          <a:r>
            <a:rPr kumimoji="1" lang="en-US" altLang="ja-JP" dirty="0"/>
            <a:t>yesterday</a:t>
          </a:r>
          <a:endParaRPr kumimoji="1" lang="ja-JP" altLang="en-US"/>
        </a:p>
      </dgm:t>
    </dgm:pt>
    <dgm:pt modelId="{4CD7A0FC-D73A-DE45-9212-AFC930E7F771}" type="parTrans" cxnId="{CF831331-02E6-F841-846C-6906270BFEF8}">
      <dgm:prSet/>
      <dgm:spPr/>
      <dgm:t>
        <a:bodyPr/>
        <a:lstStyle/>
        <a:p>
          <a:endParaRPr kumimoji="1" lang="ja-JP" altLang="en-US"/>
        </a:p>
      </dgm:t>
    </dgm:pt>
    <dgm:pt modelId="{72DE1857-A6EC-1A4A-BCC9-7C97B9F61B10}" type="sibTrans" cxnId="{CF831331-02E6-F841-846C-6906270BFEF8}">
      <dgm:prSet/>
      <dgm:spPr/>
      <dgm:t>
        <a:bodyPr/>
        <a:lstStyle/>
        <a:p>
          <a:endParaRPr kumimoji="1" lang="ja-JP" altLang="en-US"/>
        </a:p>
      </dgm:t>
    </dgm:pt>
    <dgm:pt modelId="{7FF9C2A8-992F-6C4D-89BF-79E71B1690B9}">
      <dgm:prSet phldrT="[テキスト]"/>
      <dgm:spPr/>
      <dgm:t>
        <a:bodyPr/>
        <a:lstStyle/>
        <a:p>
          <a:r>
            <a:rPr kumimoji="1" lang="en-US" altLang="ja-JP" dirty="0"/>
            <a:t>day after tomorrow</a:t>
          </a:r>
          <a:endParaRPr kumimoji="1" lang="ja-JP" altLang="en-US"/>
        </a:p>
      </dgm:t>
    </dgm:pt>
    <dgm:pt modelId="{43B47D8E-9FFD-B844-A202-78270B1B21F3}" type="parTrans" cxnId="{F0B1EC25-E2DE-7645-A669-00ED83F42756}">
      <dgm:prSet/>
      <dgm:spPr/>
      <dgm:t>
        <a:bodyPr/>
        <a:lstStyle/>
        <a:p>
          <a:endParaRPr kumimoji="1" lang="ja-JP" altLang="en-US"/>
        </a:p>
      </dgm:t>
    </dgm:pt>
    <dgm:pt modelId="{8EB55925-734C-4F4F-8B73-5577C42153F8}" type="sibTrans" cxnId="{F0B1EC25-E2DE-7645-A669-00ED83F42756}">
      <dgm:prSet/>
      <dgm:spPr/>
      <dgm:t>
        <a:bodyPr/>
        <a:lstStyle/>
        <a:p>
          <a:endParaRPr kumimoji="1" lang="ja-JP" altLang="en-US"/>
        </a:p>
      </dgm:t>
    </dgm:pt>
    <dgm:pt modelId="{378284E8-9265-7043-A9D9-95BD89221BC4}" type="pres">
      <dgm:prSet presAssocID="{445D9474-329F-0D43-8FE2-B52CBD633019}" presName="Name0" presStyleCnt="0">
        <dgm:presLayoutVars>
          <dgm:dir/>
          <dgm:animLvl val="lvl"/>
          <dgm:resizeHandles val="exact"/>
        </dgm:presLayoutVars>
      </dgm:prSet>
      <dgm:spPr/>
    </dgm:pt>
    <dgm:pt modelId="{206F60D6-ABED-5045-9523-4533C1E64141}" type="pres">
      <dgm:prSet presAssocID="{19632168-A149-3C4E-AB7E-3ADDC49B0BA8}" presName="parTxOnly" presStyleLbl="node1" presStyleIdx="0" presStyleCnt="5" custScaleX="104012" custLinFactNeighborX="-2203" custLinFactNeighborY="-838">
        <dgm:presLayoutVars>
          <dgm:chMax val="0"/>
          <dgm:chPref val="0"/>
          <dgm:bulletEnabled val="1"/>
        </dgm:presLayoutVars>
      </dgm:prSet>
      <dgm:spPr/>
    </dgm:pt>
    <dgm:pt modelId="{3A26F1DF-4FD0-E740-9E19-7558BFD5A79F}" type="pres">
      <dgm:prSet presAssocID="{AE89437A-72C3-7040-A0AD-88E8DC8D49AF}" presName="parTxOnlySpace" presStyleCnt="0"/>
      <dgm:spPr/>
    </dgm:pt>
    <dgm:pt modelId="{C58C0D1C-F115-D840-B958-1CB467A55C97}" type="pres">
      <dgm:prSet presAssocID="{A1E211C2-354B-3246-9018-4978E4B84881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B05A7E22-21B6-8043-A699-43A8E96992D3}" type="pres">
      <dgm:prSet presAssocID="{72DE1857-A6EC-1A4A-BCC9-7C97B9F61B10}" presName="parTxOnlySpace" presStyleCnt="0"/>
      <dgm:spPr/>
    </dgm:pt>
    <dgm:pt modelId="{A7031971-DA27-9642-99A5-E012D566A74F}" type="pres">
      <dgm:prSet presAssocID="{8DD17417-BF9B-F344-AFB5-58F06628D843}" presName="parTxOnly" presStyleLbl="node1" presStyleIdx="2" presStyleCnt="5" custLinFactNeighborX="0" custLinFactNeighborY="-1750">
        <dgm:presLayoutVars>
          <dgm:chMax val="0"/>
          <dgm:chPref val="0"/>
          <dgm:bulletEnabled val="1"/>
        </dgm:presLayoutVars>
      </dgm:prSet>
      <dgm:spPr/>
    </dgm:pt>
    <dgm:pt modelId="{D434BF2C-F7B9-044C-94E0-B6090EDB800F}" type="pres">
      <dgm:prSet presAssocID="{B3402C82-D453-CC48-81C3-E0E77A8F6ADF}" presName="parTxOnlySpace" presStyleCnt="0"/>
      <dgm:spPr/>
    </dgm:pt>
    <dgm:pt modelId="{87E0B2B6-C4A4-9B47-B745-5BCC62048C51}" type="pres">
      <dgm:prSet presAssocID="{91FE8674-E098-4844-A359-718421B058A9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476C9BA3-A4CD-6349-B62F-46D04A70CBEF}" type="pres">
      <dgm:prSet presAssocID="{1E67CFDB-D333-AC42-8AD3-E477C0DDCCD2}" presName="parTxOnlySpace" presStyleCnt="0"/>
      <dgm:spPr/>
    </dgm:pt>
    <dgm:pt modelId="{3572E485-CC88-A04A-AED3-2F1B21AC5081}" type="pres">
      <dgm:prSet presAssocID="{7FF9C2A8-992F-6C4D-89BF-79E71B1690B9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38435F06-8257-EA41-8B3D-9BA935506435}" srcId="{445D9474-329F-0D43-8FE2-B52CBD633019}" destId="{8DD17417-BF9B-F344-AFB5-58F06628D843}" srcOrd="2" destOrd="0" parTransId="{B6AB7232-D1EF-6843-8B2F-89868CEF2A42}" sibTransId="{B3402C82-D453-CC48-81C3-E0E77A8F6ADF}"/>
    <dgm:cxn modelId="{F0B1EC25-E2DE-7645-A669-00ED83F42756}" srcId="{445D9474-329F-0D43-8FE2-B52CBD633019}" destId="{7FF9C2A8-992F-6C4D-89BF-79E71B1690B9}" srcOrd="4" destOrd="0" parTransId="{43B47D8E-9FFD-B844-A202-78270B1B21F3}" sibTransId="{8EB55925-734C-4F4F-8B73-5577C42153F8}"/>
    <dgm:cxn modelId="{216A852E-C4DA-4F40-AC1D-49E30D3264C6}" type="presOf" srcId="{19632168-A149-3C4E-AB7E-3ADDC49B0BA8}" destId="{206F60D6-ABED-5045-9523-4533C1E64141}" srcOrd="0" destOrd="0" presId="urn:microsoft.com/office/officeart/2005/8/layout/chevron1"/>
    <dgm:cxn modelId="{CF831331-02E6-F841-846C-6906270BFEF8}" srcId="{445D9474-329F-0D43-8FE2-B52CBD633019}" destId="{A1E211C2-354B-3246-9018-4978E4B84881}" srcOrd="1" destOrd="0" parTransId="{4CD7A0FC-D73A-DE45-9212-AFC930E7F771}" sibTransId="{72DE1857-A6EC-1A4A-BCC9-7C97B9F61B10}"/>
    <dgm:cxn modelId="{E1BFF949-741D-9C40-9C5E-2483D2B57246}" type="presOf" srcId="{7FF9C2A8-992F-6C4D-89BF-79E71B1690B9}" destId="{3572E485-CC88-A04A-AED3-2F1B21AC5081}" srcOrd="0" destOrd="0" presId="urn:microsoft.com/office/officeart/2005/8/layout/chevron1"/>
    <dgm:cxn modelId="{7CFE3150-2F5C-BB44-9DA1-57D6BEE0AA87}" type="presOf" srcId="{445D9474-329F-0D43-8FE2-B52CBD633019}" destId="{378284E8-9265-7043-A9D9-95BD89221BC4}" srcOrd="0" destOrd="0" presId="urn:microsoft.com/office/officeart/2005/8/layout/chevron1"/>
    <dgm:cxn modelId="{5E7E8A6E-39A4-B648-9FF2-9D53A0200CC4}" type="presOf" srcId="{91FE8674-E098-4844-A359-718421B058A9}" destId="{87E0B2B6-C4A4-9B47-B745-5BCC62048C51}" srcOrd="0" destOrd="0" presId="urn:microsoft.com/office/officeart/2005/8/layout/chevron1"/>
    <dgm:cxn modelId="{77B4D983-2DDF-7D46-ABB4-6EE49134E4F2}" type="presOf" srcId="{A1E211C2-354B-3246-9018-4978E4B84881}" destId="{C58C0D1C-F115-D840-B958-1CB467A55C97}" srcOrd="0" destOrd="0" presId="urn:microsoft.com/office/officeart/2005/8/layout/chevron1"/>
    <dgm:cxn modelId="{88A7A285-FB97-E542-B676-51F2F09F932C}" srcId="{445D9474-329F-0D43-8FE2-B52CBD633019}" destId="{19632168-A149-3C4E-AB7E-3ADDC49B0BA8}" srcOrd="0" destOrd="0" parTransId="{A86BF0C2-9FCE-2E42-8AA3-13532EE7E704}" sibTransId="{AE89437A-72C3-7040-A0AD-88E8DC8D49AF}"/>
    <dgm:cxn modelId="{4BD0418C-88B5-5746-A6A3-A2D31EE9B2F6}" srcId="{445D9474-329F-0D43-8FE2-B52CBD633019}" destId="{91FE8674-E098-4844-A359-718421B058A9}" srcOrd="3" destOrd="0" parTransId="{9DBE82E4-7F84-B74D-8CB1-3B951129F199}" sibTransId="{1E67CFDB-D333-AC42-8AD3-E477C0DDCCD2}"/>
    <dgm:cxn modelId="{258803C4-BAC9-774F-A7AC-41D807AE07F0}" type="presOf" srcId="{8DD17417-BF9B-F344-AFB5-58F06628D843}" destId="{A7031971-DA27-9642-99A5-E012D566A74F}" srcOrd="0" destOrd="0" presId="urn:microsoft.com/office/officeart/2005/8/layout/chevron1"/>
    <dgm:cxn modelId="{228229EA-DDFC-9B4F-906C-9A6B029A4533}" type="presParOf" srcId="{378284E8-9265-7043-A9D9-95BD89221BC4}" destId="{206F60D6-ABED-5045-9523-4533C1E64141}" srcOrd="0" destOrd="0" presId="urn:microsoft.com/office/officeart/2005/8/layout/chevron1"/>
    <dgm:cxn modelId="{1EACBB39-9F46-5C45-9D15-7A7136B2C64E}" type="presParOf" srcId="{378284E8-9265-7043-A9D9-95BD89221BC4}" destId="{3A26F1DF-4FD0-E740-9E19-7558BFD5A79F}" srcOrd="1" destOrd="0" presId="urn:microsoft.com/office/officeart/2005/8/layout/chevron1"/>
    <dgm:cxn modelId="{CA6C91FE-0035-F94B-BF72-FCC3BF022A9A}" type="presParOf" srcId="{378284E8-9265-7043-A9D9-95BD89221BC4}" destId="{C58C0D1C-F115-D840-B958-1CB467A55C97}" srcOrd="2" destOrd="0" presId="urn:microsoft.com/office/officeart/2005/8/layout/chevron1"/>
    <dgm:cxn modelId="{9ECDA48A-1F70-F848-A87F-B0B796D8A313}" type="presParOf" srcId="{378284E8-9265-7043-A9D9-95BD89221BC4}" destId="{B05A7E22-21B6-8043-A699-43A8E96992D3}" srcOrd="3" destOrd="0" presId="urn:microsoft.com/office/officeart/2005/8/layout/chevron1"/>
    <dgm:cxn modelId="{901F851C-331F-D94E-B79A-463CB82B7766}" type="presParOf" srcId="{378284E8-9265-7043-A9D9-95BD89221BC4}" destId="{A7031971-DA27-9642-99A5-E012D566A74F}" srcOrd="4" destOrd="0" presId="urn:microsoft.com/office/officeart/2005/8/layout/chevron1"/>
    <dgm:cxn modelId="{866E84C6-3880-9D47-B730-B1268667F651}" type="presParOf" srcId="{378284E8-9265-7043-A9D9-95BD89221BC4}" destId="{D434BF2C-F7B9-044C-94E0-B6090EDB800F}" srcOrd="5" destOrd="0" presId="urn:microsoft.com/office/officeart/2005/8/layout/chevron1"/>
    <dgm:cxn modelId="{5D8F6712-9935-3144-9D86-BAF476227AA5}" type="presParOf" srcId="{378284E8-9265-7043-A9D9-95BD89221BC4}" destId="{87E0B2B6-C4A4-9B47-B745-5BCC62048C51}" srcOrd="6" destOrd="0" presId="urn:microsoft.com/office/officeart/2005/8/layout/chevron1"/>
    <dgm:cxn modelId="{2F6F78D2-D570-2743-A124-EC870FCF8F0A}" type="presParOf" srcId="{378284E8-9265-7043-A9D9-95BD89221BC4}" destId="{476C9BA3-A4CD-6349-B62F-46D04A70CBEF}" srcOrd="7" destOrd="0" presId="urn:microsoft.com/office/officeart/2005/8/layout/chevron1"/>
    <dgm:cxn modelId="{76B73DDD-3CA8-854F-8829-81B72CD35FE9}" type="presParOf" srcId="{378284E8-9265-7043-A9D9-95BD89221BC4}" destId="{3572E485-CC88-A04A-AED3-2F1B21AC5081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F60D6-ABED-5045-9523-4533C1E64141}">
      <dsp:nvSpPr>
        <dsp:cNvPr id="0" name=""/>
        <dsp:cNvSpPr/>
      </dsp:nvSpPr>
      <dsp:spPr>
        <a:xfrm>
          <a:off x="1" y="394535"/>
          <a:ext cx="2036467" cy="726647"/>
        </a:xfrm>
        <a:prstGeom prst="chevron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2300" kern="1200"/>
            <a:t>おととい</a:t>
          </a:r>
        </a:p>
      </dsp:txBody>
      <dsp:txXfrm>
        <a:off x="363325" y="394535"/>
        <a:ext cx="1309820" cy="726647"/>
      </dsp:txXfrm>
    </dsp:sp>
    <dsp:sp modelId="{C58C0D1C-F115-D840-B958-1CB467A55C97}">
      <dsp:nvSpPr>
        <dsp:cNvPr id="0" name=""/>
        <dsp:cNvSpPr/>
      </dsp:nvSpPr>
      <dsp:spPr>
        <a:xfrm>
          <a:off x="1855714" y="410762"/>
          <a:ext cx="1816619" cy="726647"/>
        </a:xfrm>
        <a:prstGeom prst="chevron">
          <a:avLst/>
        </a:prstGeom>
        <a:solidFill>
          <a:schemeClr val="accent2">
            <a:shade val="80000"/>
            <a:hueOff val="132055"/>
            <a:satOff val="-2921"/>
            <a:lumOff val="73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2400" kern="1200"/>
            <a:t>きのう</a:t>
          </a:r>
        </a:p>
      </dsp:txBody>
      <dsp:txXfrm>
        <a:off x="2219038" y="410762"/>
        <a:ext cx="1089972" cy="726647"/>
      </dsp:txXfrm>
    </dsp:sp>
    <dsp:sp modelId="{A7031971-DA27-9642-99A5-E012D566A74F}">
      <dsp:nvSpPr>
        <dsp:cNvPr id="0" name=""/>
        <dsp:cNvSpPr/>
      </dsp:nvSpPr>
      <dsp:spPr>
        <a:xfrm>
          <a:off x="3490674" y="410762"/>
          <a:ext cx="1816619" cy="726647"/>
        </a:xfrm>
        <a:prstGeom prst="chevron">
          <a:avLst/>
        </a:prstGeom>
        <a:solidFill>
          <a:schemeClr val="accent2">
            <a:shade val="80000"/>
            <a:hueOff val="264109"/>
            <a:satOff val="-5842"/>
            <a:lumOff val="147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2400" kern="1200"/>
            <a:t>きょう</a:t>
          </a:r>
        </a:p>
      </dsp:txBody>
      <dsp:txXfrm>
        <a:off x="3853998" y="410762"/>
        <a:ext cx="1089972" cy="726647"/>
      </dsp:txXfrm>
    </dsp:sp>
    <dsp:sp modelId="{87E0B2B6-C4A4-9B47-B745-5BCC62048C51}">
      <dsp:nvSpPr>
        <dsp:cNvPr id="0" name=""/>
        <dsp:cNvSpPr/>
      </dsp:nvSpPr>
      <dsp:spPr>
        <a:xfrm>
          <a:off x="5125630" y="410762"/>
          <a:ext cx="1816619" cy="726647"/>
        </a:xfrm>
        <a:prstGeom prst="chevron">
          <a:avLst/>
        </a:prstGeom>
        <a:solidFill>
          <a:schemeClr val="accent2">
            <a:shade val="80000"/>
            <a:hueOff val="396164"/>
            <a:satOff val="-8763"/>
            <a:lumOff val="220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2400" kern="1200"/>
            <a:t>あした</a:t>
          </a:r>
        </a:p>
      </dsp:txBody>
      <dsp:txXfrm>
        <a:off x="5488954" y="410762"/>
        <a:ext cx="1089972" cy="726647"/>
      </dsp:txXfrm>
    </dsp:sp>
    <dsp:sp modelId="{3572E485-CC88-A04A-AED3-2F1B21AC5081}">
      <dsp:nvSpPr>
        <dsp:cNvPr id="0" name=""/>
        <dsp:cNvSpPr/>
      </dsp:nvSpPr>
      <dsp:spPr>
        <a:xfrm>
          <a:off x="6760588" y="410762"/>
          <a:ext cx="2023478" cy="726647"/>
        </a:xfrm>
        <a:prstGeom prst="chevron">
          <a:avLst/>
        </a:prstGeom>
        <a:solidFill>
          <a:schemeClr val="accent2">
            <a:shade val="80000"/>
            <a:hueOff val="528218"/>
            <a:satOff val="-11684"/>
            <a:lumOff val="294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ja-JP" altLang="en-US" sz="2300" kern="1200"/>
            <a:t>あさって</a:t>
          </a:r>
        </a:p>
      </dsp:txBody>
      <dsp:txXfrm>
        <a:off x="7123912" y="410762"/>
        <a:ext cx="1296831" cy="7266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F60D6-ABED-5045-9523-4533C1E64141}">
      <dsp:nvSpPr>
        <dsp:cNvPr id="0" name=""/>
        <dsp:cNvSpPr/>
      </dsp:nvSpPr>
      <dsp:spPr>
        <a:xfrm>
          <a:off x="0" y="389407"/>
          <a:ext cx="1967581" cy="756674"/>
        </a:xfrm>
        <a:prstGeom prst="chevron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2000" kern="1200" dirty="0"/>
            <a:t>day before yesterday</a:t>
          </a:r>
          <a:endParaRPr kumimoji="1" lang="ja-JP" altLang="en-US" sz="2000" kern="1200"/>
        </a:p>
      </dsp:txBody>
      <dsp:txXfrm>
        <a:off x="378337" y="389407"/>
        <a:ext cx="1210907" cy="756674"/>
      </dsp:txXfrm>
    </dsp:sp>
    <dsp:sp modelId="{C58C0D1C-F115-D840-B958-1CB467A55C97}">
      <dsp:nvSpPr>
        <dsp:cNvPr id="0" name=""/>
        <dsp:cNvSpPr/>
      </dsp:nvSpPr>
      <dsp:spPr>
        <a:xfrm>
          <a:off x="1782073" y="395748"/>
          <a:ext cx="1891686" cy="756674"/>
        </a:xfrm>
        <a:prstGeom prst="chevron">
          <a:avLst/>
        </a:prstGeom>
        <a:solidFill>
          <a:schemeClr val="accent2">
            <a:shade val="80000"/>
            <a:hueOff val="132055"/>
            <a:satOff val="-2921"/>
            <a:lumOff val="73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1900" kern="1200" dirty="0"/>
            <a:t>yesterday</a:t>
          </a:r>
          <a:endParaRPr kumimoji="1" lang="ja-JP" altLang="en-US" sz="1900" kern="1200"/>
        </a:p>
      </dsp:txBody>
      <dsp:txXfrm>
        <a:off x="2160410" y="395748"/>
        <a:ext cx="1135012" cy="756674"/>
      </dsp:txXfrm>
    </dsp:sp>
    <dsp:sp modelId="{A7031971-DA27-9642-99A5-E012D566A74F}">
      <dsp:nvSpPr>
        <dsp:cNvPr id="0" name=""/>
        <dsp:cNvSpPr/>
      </dsp:nvSpPr>
      <dsp:spPr>
        <a:xfrm>
          <a:off x="3484591" y="382506"/>
          <a:ext cx="1891686" cy="756674"/>
        </a:xfrm>
        <a:prstGeom prst="chevron">
          <a:avLst/>
        </a:prstGeom>
        <a:solidFill>
          <a:schemeClr val="accent2">
            <a:shade val="80000"/>
            <a:hueOff val="264109"/>
            <a:satOff val="-5842"/>
            <a:lumOff val="147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1900" kern="1200" dirty="0"/>
            <a:t>today</a:t>
          </a:r>
          <a:endParaRPr kumimoji="1" lang="ja-JP" altLang="en-US" sz="1900" kern="1200"/>
        </a:p>
      </dsp:txBody>
      <dsp:txXfrm>
        <a:off x="3862928" y="382506"/>
        <a:ext cx="1135012" cy="756674"/>
      </dsp:txXfrm>
    </dsp:sp>
    <dsp:sp modelId="{87E0B2B6-C4A4-9B47-B745-5BCC62048C51}">
      <dsp:nvSpPr>
        <dsp:cNvPr id="0" name=""/>
        <dsp:cNvSpPr/>
      </dsp:nvSpPr>
      <dsp:spPr>
        <a:xfrm>
          <a:off x="5187109" y="395748"/>
          <a:ext cx="1891686" cy="756674"/>
        </a:xfrm>
        <a:prstGeom prst="chevron">
          <a:avLst/>
        </a:prstGeom>
        <a:solidFill>
          <a:schemeClr val="accent2">
            <a:shade val="80000"/>
            <a:hueOff val="396164"/>
            <a:satOff val="-8763"/>
            <a:lumOff val="220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1900" kern="1200" dirty="0"/>
            <a:t>tomorrow</a:t>
          </a:r>
          <a:endParaRPr kumimoji="1" lang="ja-JP" altLang="en-US" sz="1900" kern="1200"/>
        </a:p>
      </dsp:txBody>
      <dsp:txXfrm>
        <a:off x="5565446" y="395748"/>
        <a:ext cx="1135012" cy="756674"/>
      </dsp:txXfrm>
    </dsp:sp>
    <dsp:sp modelId="{3572E485-CC88-A04A-AED3-2F1B21AC5081}">
      <dsp:nvSpPr>
        <dsp:cNvPr id="0" name=""/>
        <dsp:cNvSpPr/>
      </dsp:nvSpPr>
      <dsp:spPr>
        <a:xfrm>
          <a:off x="6889627" y="395748"/>
          <a:ext cx="1891686" cy="756674"/>
        </a:xfrm>
        <a:prstGeom prst="chevron">
          <a:avLst/>
        </a:prstGeom>
        <a:solidFill>
          <a:schemeClr val="accent2">
            <a:shade val="80000"/>
            <a:hueOff val="528218"/>
            <a:satOff val="-11684"/>
            <a:lumOff val="294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1" lang="en-US" altLang="ja-JP" sz="1900" kern="1200" dirty="0"/>
            <a:t>day after tomorrow</a:t>
          </a:r>
          <a:endParaRPr kumimoji="1" lang="ja-JP" altLang="en-US" sz="1900" kern="1200"/>
        </a:p>
      </dsp:txBody>
      <dsp:txXfrm>
        <a:off x="7267964" y="395748"/>
        <a:ext cx="1135012" cy="7566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5189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Pr>
        <a:solidFill>
          <a:schemeClr val="accent3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99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1597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6396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56733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349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81077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97894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106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48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7560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D44C6-BF26-4C93-B44C-E5C36D724EEC}" type="datetimeFigureOut">
              <a:rPr kumimoji="1" lang="ja-JP" altLang="en-US" smtClean="0"/>
              <a:t>2021/1/15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2874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12" Type="http://schemas.openxmlformats.org/officeDocument/2006/relationships/diagramColors" Target="../diagrams/colors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9500" y="1562987"/>
            <a:ext cx="3624995" cy="1656184"/>
          </a:xfrm>
        </p:spPr>
        <p:txBody>
          <a:bodyPr>
            <a:normAutofit/>
          </a:bodyPr>
          <a:lstStyle/>
          <a:p>
            <a:r>
              <a:rPr kumimoji="1" lang="ja-JP" altLang="en-US" sz="4900"/>
              <a:t>カレンダー</a:t>
            </a:r>
            <a:r>
              <a:rPr lang="en-US" altLang="ja-JP" sz="4000" dirty="0">
                <a:latin typeface="+mn-lt"/>
              </a:rPr>
              <a:t>calendar</a:t>
            </a:r>
            <a:endParaRPr kumimoji="1" lang="ja-JP" altLang="en-US" sz="4000" dirty="0">
              <a:latin typeface="+mn-lt"/>
            </a:endParaRPr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26" y="2260439"/>
            <a:ext cx="2409050" cy="2228372"/>
          </a:xfr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618" y="2418408"/>
            <a:ext cx="2236102" cy="2046033"/>
          </a:xfrm>
          <a:prstGeom prst="rect">
            <a:avLst/>
          </a:prstGeom>
        </p:spPr>
      </p:pic>
      <p:sp>
        <p:nvSpPr>
          <p:cNvPr id="3" name="円/楕円 2">
            <a:extLst>
              <a:ext uri="{FF2B5EF4-FFF2-40B4-BE49-F238E27FC236}">
                <a16:creationId xmlns:a16="http://schemas.microsoft.com/office/drawing/2014/main" id="{46F420F9-8D8B-EF4D-AF1D-DCC37B1135D1}"/>
              </a:ext>
            </a:extLst>
          </p:cNvPr>
          <p:cNvSpPr/>
          <p:nvPr/>
        </p:nvSpPr>
        <p:spPr>
          <a:xfrm>
            <a:off x="3707899" y="3441424"/>
            <a:ext cx="1728195" cy="1059811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3200"/>
              <a:t>曜日</a:t>
            </a:r>
          </a:p>
        </p:txBody>
      </p:sp>
    </p:spTree>
    <p:extLst>
      <p:ext uri="{BB962C8B-B14F-4D97-AF65-F5344CB8AC3E}">
        <p14:creationId xmlns:p14="http://schemas.microsoft.com/office/powerpoint/2010/main" val="3241807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1CA8EDDC-C13C-D745-B99C-9E8B3DDED655}"/>
              </a:ext>
            </a:extLst>
          </p:cNvPr>
          <p:cNvSpPr/>
          <p:nvPr/>
        </p:nvSpPr>
        <p:spPr>
          <a:xfrm>
            <a:off x="2227513" y="2678637"/>
            <a:ext cx="4688973" cy="2046507"/>
          </a:xfrm>
          <a:prstGeom prst="roundRect">
            <a:avLst/>
          </a:prstGeom>
          <a:solidFill>
            <a:srgbClr val="FFD4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1211" y="2960269"/>
            <a:ext cx="3641576" cy="1094575"/>
          </a:xfrm>
        </p:spPr>
        <p:txBody>
          <a:bodyPr/>
          <a:lstStyle/>
          <a:p>
            <a:r>
              <a:rPr kumimoji="1" lang="ja-JP" altLang="en-US" dirty="0" err="1">
                <a:solidFill>
                  <a:schemeClr val="tx2"/>
                </a:solidFill>
              </a:rPr>
              <a:t>げつようび</a:t>
            </a:r>
            <a:endParaRPr kumimoji="1" lang="ja-JP" altLang="en-US" dirty="0">
              <a:solidFill>
                <a:schemeClr val="tx2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704" y="560183"/>
            <a:ext cx="1304592" cy="1932729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CF65729-E290-6649-91A0-F63D2471B1B1}"/>
              </a:ext>
            </a:extLst>
          </p:cNvPr>
          <p:cNvSpPr txBox="1"/>
          <p:nvPr/>
        </p:nvSpPr>
        <p:spPr>
          <a:xfrm>
            <a:off x="2179155" y="5157192"/>
            <a:ext cx="1603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600" dirty="0" err="1"/>
              <a:t>Thứ</a:t>
            </a:r>
            <a:r>
              <a:rPr lang="en" altLang="ja-JP" sz="3600" dirty="0"/>
              <a:t> </a:t>
            </a:r>
            <a:r>
              <a:rPr lang="en" altLang="ja-JP" sz="3600" dirty="0" err="1"/>
              <a:t>hai</a:t>
            </a:r>
            <a:endParaRPr lang="en" altLang="ja-JP" sz="3600" dirty="0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1611BFB5-7F0C-014E-B786-5CE45DECC64C}"/>
              </a:ext>
            </a:extLst>
          </p:cNvPr>
          <p:cNvSpPr txBox="1"/>
          <p:nvPr/>
        </p:nvSpPr>
        <p:spPr>
          <a:xfrm>
            <a:off x="3853694" y="5250094"/>
            <a:ext cx="1436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i-IN" altLang="ja-JP" sz="3200" dirty="0"/>
              <a:t>सोमबार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6A388A-C2A6-7D4B-8E6F-C4F4A1723667}"/>
              </a:ext>
            </a:extLst>
          </p:cNvPr>
          <p:cNvSpPr txBox="1"/>
          <p:nvPr/>
        </p:nvSpPr>
        <p:spPr>
          <a:xfrm>
            <a:off x="5361521" y="5311648"/>
            <a:ext cx="15712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y-MM" altLang="ja-JP" sz="2400" dirty="0"/>
              <a:t>တနင်္လာနေ့၊</a:t>
            </a: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FB507A3-10DB-F748-B6AD-A9D491CD1E3B}"/>
              </a:ext>
            </a:extLst>
          </p:cNvPr>
          <p:cNvSpPr txBox="1"/>
          <p:nvPr/>
        </p:nvSpPr>
        <p:spPr>
          <a:xfrm>
            <a:off x="3791785" y="3844145"/>
            <a:ext cx="15604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/>
              <a:t>Monday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350917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1CA8EDDC-C13C-D745-B99C-9E8B3DDED655}"/>
              </a:ext>
            </a:extLst>
          </p:cNvPr>
          <p:cNvSpPr/>
          <p:nvPr/>
        </p:nvSpPr>
        <p:spPr>
          <a:xfrm>
            <a:off x="2227513" y="2678637"/>
            <a:ext cx="4688973" cy="2046507"/>
          </a:xfrm>
          <a:prstGeom prst="roundRect">
            <a:avLst/>
          </a:prstGeom>
          <a:solidFill>
            <a:srgbClr val="75D24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1209" y="2881712"/>
            <a:ext cx="3641576" cy="1094575"/>
          </a:xfrm>
        </p:spPr>
        <p:txBody>
          <a:bodyPr/>
          <a:lstStyle/>
          <a:p>
            <a:r>
              <a:rPr lang="ja-JP" altLang="en-US">
                <a:solidFill>
                  <a:schemeClr val="bg1"/>
                </a:solidFill>
              </a:rPr>
              <a:t>か</a:t>
            </a:r>
            <a:r>
              <a:rPr kumimoji="1" lang="ja-JP" altLang="en-US">
                <a:solidFill>
                  <a:schemeClr val="bg1"/>
                </a:solidFill>
              </a:rPr>
              <a:t>ようび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CF65729-E290-6649-91A0-F63D2471B1B1}"/>
              </a:ext>
            </a:extLst>
          </p:cNvPr>
          <p:cNvSpPr txBox="1"/>
          <p:nvPr/>
        </p:nvSpPr>
        <p:spPr>
          <a:xfrm>
            <a:off x="2179155" y="5157192"/>
            <a:ext cx="14975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600" dirty="0" err="1"/>
              <a:t>Thứ</a:t>
            </a:r>
            <a:r>
              <a:rPr lang="en" altLang="ja-JP" sz="3600" dirty="0"/>
              <a:t> </a:t>
            </a:r>
            <a:r>
              <a:rPr lang="en" altLang="ja-JP" sz="3600" dirty="0" err="1"/>
              <a:t>ba</a:t>
            </a:r>
            <a:endParaRPr lang="en" altLang="ja-JP" sz="3600" dirty="0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1611BFB5-7F0C-014E-B786-5CE45DECC64C}"/>
              </a:ext>
            </a:extLst>
          </p:cNvPr>
          <p:cNvSpPr txBox="1"/>
          <p:nvPr/>
        </p:nvSpPr>
        <p:spPr>
          <a:xfrm>
            <a:off x="3853694" y="5250094"/>
            <a:ext cx="18517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i-IN" altLang="ja-JP" sz="3200" dirty="0"/>
              <a:t>मङ्‌गलबार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6A388A-C2A6-7D4B-8E6F-C4F4A1723667}"/>
              </a:ext>
            </a:extLst>
          </p:cNvPr>
          <p:cNvSpPr txBox="1"/>
          <p:nvPr/>
        </p:nvSpPr>
        <p:spPr>
          <a:xfrm>
            <a:off x="5882496" y="5341858"/>
            <a:ext cx="12057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y-MM" altLang="ja-JP" sz="2400" dirty="0"/>
              <a:t>အင်္ဂါနေ့၊</a:t>
            </a: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FB507A3-10DB-F748-B6AD-A9D491CD1E3B}"/>
              </a:ext>
            </a:extLst>
          </p:cNvPr>
          <p:cNvSpPr txBox="1"/>
          <p:nvPr/>
        </p:nvSpPr>
        <p:spPr>
          <a:xfrm>
            <a:off x="3806114" y="3764127"/>
            <a:ext cx="1531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>
                <a:solidFill>
                  <a:schemeClr val="bg1"/>
                </a:solidFill>
              </a:rPr>
              <a:t>Tues</a:t>
            </a:r>
            <a:r>
              <a:rPr kumimoji="1" lang="en-US" altLang="ja-JP" sz="3200" dirty="0">
                <a:solidFill>
                  <a:schemeClr val="bg1"/>
                </a:solidFill>
              </a:rPr>
              <a:t>day</a:t>
            </a:r>
            <a:endParaRPr kumimoji="1" lang="ja-JP" altLang="en-US" sz="3200">
              <a:solidFill>
                <a:schemeClr val="bg1"/>
              </a:solidFill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346FD4FE-9850-7E4E-8C10-971926FFF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945" y="511162"/>
            <a:ext cx="128587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6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1CA8EDDC-C13C-D745-B99C-9E8B3DDED655}"/>
              </a:ext>
            </a:extLst>
          </p:cNvPr>
          <p:cNvSpPr/>
          <p:nvPr/>
        </p:nvSpPr>
        <p:spPr>
          <a:xfrm>
            <a:off x="2227513" y="2678637"/>
            <a:ext cx="4688973" cy="204650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1209" y="2881712"/>
            <a:ext cx="3641576" cy="1094575"/>
          </a:xfrm>
        </p:spPr>
        <p:txBody>
          <a:bodyPr/>
          <a:lstStyle/>
          <a:p>
            <a:r>
              <a:rPr kumimoji="1" lang="ja-JP" altLang="en-US">
                <a:solidFill>
                  <a:schemeClr val="bg1"/>
                </a:solidFill>
              </a:rPr>
              <a:t>すいようび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CF65729-E290-6649-91A0-F63D2471B1B1}"/>
              </a:ext>
            </a:extLst>
          </p:cNvPr>
          <p:cNvSpPr txBox="1"/>
          <p:nvPr/>
        </p:nvSpPr>
        <p:spPr>
          <a:xfrm>
            <a:off x="2067204" y="5156290"/>
            <a:ext cx="15712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ja-JP" sz="3600" dirty="0"/>
              <a:t>Thứ tư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1611BFB5-7F0C-014E-B786-5CE45DECC64C}"/>
              </a:ext>
            </a:extLst>
          </p:cNvPr>
          <p:cNvSpPr txBox="1"/>
          <p:nvPr/>
        </p:nvSpPr>
        <p:spPr>
          <a:xfrm>
            <a:off x="3946664" y="5217846"/>
            <a:ext cx="1265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i-IN" altLang="ja-JP" sz="3200" dirty="0"/>
              <a:t>बुधबार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6A388A-C2A6-7D4B-8E6F-C4F4A1723667}"/>
              </a:ext>
            </a:extLst>
          </p:cNvPr>
          <p:cNvSpPr txBox="1"/>
          <p:nvPr/>
        </p:nvSpPr>
        <p:spPr>
          <a:xfrm>
            <a:off x="5519950" y="5240662"/>
            <a:ext cx="13965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y-MM" altLang="ja-JP" sz="2400" dirty="0"/>
              <a:t>ဗုဒ္ဓဟူးနေ့၊</a:t>
            </a:r>
          </a:p>
          <a:p>
            <a:endParaRPr lang="my-MM" altLang="ja-JP" sz="2400" dirty="0"/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FB507A3-10DB-F748-B6AD-A9D491CD1E3B}"/>
              </a:ext>
            </a:extLst>
          </p:cNvPr>
          <p:cNvSpPr txBox="1"/>
          <p:nvPr/>
        </p:nvSpPr>
        <p:spPr>
          <a:xfrm>
            <a:off x="3508340" y="3802780"/>
            <a:ext cx="21273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>
                <a:solidFill>
                  <a:schemeClr val="bg1"/>
                </a:solidFill>
              </a:rPr>
              <a:t>Wednes</a:t>
            </a:r>
            <a:r>
              <a:rPr kumimoji="1" lang="en-US" altLang="ja-JP" sz="3200" dirty="0">
                <a:solidFill>
                  <a:schemeClr val="bg1"/>
                </a:solidFill>
              </a:rPr>
              <a:t>day</a:t>
            </a:r>
            <a:endParaRPr kumimoji="1" lang="ja-JP" altLang="en-US" sz="3200">
              <a:solidFill>
                <a:schemeClr val="bg1"/>
              </a:solidFill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71943BD8-AEF5-1845-A8D1-350D30525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0" y="563750"/>
            <a:ext cx="128587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3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1CA8EDDC-C13C-D745-B99C-9E8B3DDED655}"/>
              </a:ext>
            </a:extLst>
          </p:cNvPr>
          <p:cNvSpPr/>
          <p:nvPr/>
        </p:nvSpPr>
        <p:spPr>
          <a:xfrm>
            <a:off x="2227513" y="2678637"/>
            <a:ext cx="4688973" cy="2046507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1211" y="2906288"/>
            <a:ext cx="3641576" cy="1094575"/>
          </a:xfrm>
        </p:spPr>
        <p:txBody>
          <a:bodyPr/>
          <a:lstStyle/>
          <a:p>
            <a:r>
              <a:rPr lang="ja-JP" altLang="en-US">
                <a:solidFill>
                  <a:schemeClr val="bg1"/>
                </a:solidFill>
              </a:rPr>
              <a:t>もく</a:t>
            </a:r>
            <a:r>
              <a:rPr kumimoji="1" lang="ja-JP" altLang="en-US">
                <a:solidFill>
                  <a:schemeClr val="bg1"/>
                </a:solidFill>
              </a:rPr>
              <a:t>ようび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CF65729-E290-6649-91A0-F63D2471B1B1}"/>
              </a:ext>
            </a:extLst>
          </p:cNvPr>
          <p:cNvSpPr txBox="1"/>
          <p:nvPr/>
        </p:nvSpPr>
        <p:spPr>
          <a:xfrm>
            <a:off x="1916262" y="5126982"/>
            <a:ext cx="1866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600" dirty="0" err="1"/>
              <a:t>Thứ</a:t>
            </a:r>
            <a:r>
              <a:rPr lang="en" altLang="ja-JP" sz="3600" dirty="0"/>
              <a:t> </a:t>
            </a:r>
            <a:r>
              <a:rPr lang="en" altLang="ja-JP" sz="3600" dirty="0" err="1"/>
              <a:t>năm</a:t>
            </a:r>
            <a:endParaRPr lang="en" altLang="ja-JP" sz="3600" dirty="0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1611BFB5-7F0C-014E-B786-5CE45DECC64C}"/>
              </a:ext>
            </a:extLst>
          </p:cNvPr>
          <p:cNvSpPr txBox="1"/>
          <p:nvPr/>
        </p:nvSpPr>
        <p:spPr>
          <a:xfrm>
            <a:off x="3853694" y="5250094"/>
            <a:ext cx="1436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i-IN" altLang="ja-JP" sz="3200" dirty="0"/>
              <a:t>बिहीबार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6A388A-C2A6-7D4B-8E6F-C4F4A1723667}"/>
              </a:ext>
            </a:extLst>
          </p:cNvPr>
          <p:cNvSpPr txBox="1"/>
          <p:nvPr/>
        </p:nvSpPr>
        <p:spPr>
          <a:xfrm>
            <a:off x="5361521" y="5311648"/>
            <a:ext cx="2255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y-MM" altLang="ja-JP" sz="2400" dirty="0"/>
              <a:t>ကြာသပတေးနေ့၊</a:t>
            </a: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FB507A3-10DB-F748-B6AD-A9D491CD1E3B}"/>
              </a:ext>
            </a:extLst>
          </p:cNvPr>
          <p:cNvSpPr txBox="1"/>
          <p:nvPr/>
        </p:nvSpPr>
        <p:spPr>
          <a:xfrm>
            <a:off x="3710340" y="3778228"/>
            <a:ext cx="17057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>
                <a:solidFill>
                  <a:schemeClr val="bg1"/>
                </a:solidFill>
              </a:rPr>
              <a:t>Thursday</a:t>
            </a:r>
            <a:endParaRPr kumimoji="1" lang="ja-JP" altLang="en-US" sz="3200">
              <a:solidFill>
                <a:schemeClr val="bg1"/>
              </a:solidFill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B83403CC-4E11-0647-B735-A1F866921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694" y="531953"/>
            <a:ext cx="1419017" cy="193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1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1CA8EDDC-C13C-D745-B99C-9E8B3DDED655}"/>
              </a:ext>
            </a:extLst>
          </p:cNvPr>
          <p:cNvSpPr/>
          <p:nvPr/>
        </p:nvSpPr>
        <p:spPr>
          <a:xfrm>
            <a:off x="2227513" y="2678637"/>
            <a:ext cx="4688973" cy="2046507"/>
          </a:xfrm>
          <a:prstGeom prst="roundRect">
            <a:avLst/>
          </a:prstGeom>
          <a:solidFill>
            <a:srgbClr val="D853D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1211" y="2960269"/>
            <a:ext cx="3641576" cy="1094575"/>
          </a:xfrm>
        </p:spPr>
        <p:txBody>
          <a:bodyPr/>
          <a:lstStyle/>
          <a:p>
            <a:r>
              <a:rPr kumimoji="1" lang="ja-JP" altLang="en-US">
                <a:solidFill>
                  <a:schemeClr val="bg1"/>
                </a:solidFill>
              </a:rPr>
              <a:t>きんようび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CF65729-E290-6649-91A0-F63D2471B1B1}"/>
              </a:ext>
            </a:extLst>
          </p:cNvPr>
          <p:cNvSpPr txBox="1"/>
          <p:nvPr/>
        </p:nvSpPr>
        <p:spPr>
          <a:xfrm>
            <a:off x="2179155" y="5157192"/>
            <a:ext cx="1678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600" dirty="0" err="1"/>
              <a:t>Thứ</a:t>
            </a:r>
            <a:r>
              <a:rPr lang="en" altLang="ja-JP" sz="3600" dirty="0"/>
              <a:t> </a:t>
            </a:r>
            <a:r>
              <a:rPr lang="en" altLang="ja-JP" sz="3600" dirty="0" err="1"/>
              <a:t>sáu</a:t>
            </a:r>
            <a:endParaRPr lang="en" altLang="ja-JP" sz="3600" dirty="0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1611BFB5-7F0C-014E-B786-5CE45DECC64C}"/>
              </a:ext>
            </a:extLst>
          </p:cNvPr>
          <p:cNvSpPr txBox="1"/>
          <p:nvPr/>
        </p:nvSpPr>
        <p:spPr>
          <a:xfrm>
            <a:off x="3853694" y="5250094"/>
            <a:ext cx="13516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i-IN" altLang="ja-JP" sz="3200" dirty="0"/>
              <a:t>शुक्रबार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6A388A-C2A6-7D4B-8E6F-C4F4A1723667}"/>
              </a:ext>
            </a:extLst>
          </p:cNvPr>
          <p:cNvSpPr txBox="1"/>
          <p:nvPr/>
        </p:nvSpPr>
        <p:spPr>
          <a:xfrm>
            <a:off x="5361521" y="5311648"/>
            <a:ext cx="1779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y-MM" altLang="ja-JP" sz="2400" dirty="0"/>
              <a:t>သောကြာနေ့၊</a:t>
            </a: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FB507A3-10DB-F748-B6AD-A9D491CD1E3B}"/>
              </a:ext>
            </a:extLst>
          </p:cNvPr>
          <p:cNvSpPr txBox="1"/>
          <p:nvPr/>
        </p:nvSpPr>
        <p:spPr>
          <a:xfrm>
            <a:off x="3970518" y="3805218"/>
            <a:ext cx="12029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>
                <a:solidFill>
                  <a:schemeClr val="bg1"/>
                </a:solidFill>
              </a:rPr>
              <a:t>Friday</a:t>
            </a:r>
            <a:endParaRPr kumimoji="1" lang="ja-JP" altLang="en-US" sz="3200">
              <a:solidFill>
                <a:schemeClr val="bg1"/>
              </a:solidFill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D9125D28-F143-0249-9709-B2853DEEB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161" y="499787"/>
            <a:ext cx="1375673" cy="203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1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1CA8EDDC-C13C-D745-B99C-9E8B3DDED655}"/>
              </a:ext>
            </a:extLst>
          </p:cNvPr>
          <p:cNvSpPr/>
          <p:nvPr/>
        </p:nvSpPr>
        <p:spPr>
          <a:xfrm>
            <a:off x="2227513" y="2678637"/>
            <a:ext cx="4688973" cy="2046507"/>
          </a:xfrm>
          <a:prstGeom prst="roundRect">
            <a:avLst/>
          </a:prstGeom>
          <a:solidFill>
            <a:srgbClr val="FFADD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1211" y="2960269"/>
            <a:ext cx="3641576" cy="1094575"/>
          </a:xfrm>
        </p:spPr>
        <p:txBody>
          <a:bodyPr/>
          <a:lstStyle/>
          <a:p>
            <a:r>
              <a:rPr lang="ja-JP" altLang="en-US">
                <a:solidFill>
                  <a:schemeClr val="tx2"/>
                </a:solidFill>
              </a:rPr>
              <a:t>ど</a:t>
            </a:r>
            <a:r>
              <a:rPr kumimoji="1" lang="ja-JP" altLang="en-US">
                <a:solidFill>
                  <a:schemeClr val="tx2"/>
                </a:solidFill>
              </a:rPr>
              <a:t>ようび</a:t>
            </a:r>
            <a:endParaRPr kumimoji="1" lang="ja-JP" altLang="en-US" dirty="0">
              <a:solidFill>
                <a:schemeClr val="tx2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CF65729-E290-6649-91A0-F63D2471B1B1}"/>
              </a:ext>
            </a:extLst>
          </p:cNvPr>
          <p:cNvSpPr txBox="1"/>
          <p:nvPr/>
        </p:nvSpPr>
        <p:spPr>
          <a:xfrm>
            <a:off x="2179155" y="5157192"/>
            <a:ext cx="1697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600" dirty="0" err="1"/>
              <a:t>Thứ</a:t>
            </a:r>
            <a:r>
              <a:rPr lang="en" altLang="ja-JP" sz="3600" dirty="0"/>
              <a:t> </a:t>
            </a:r>
            <a:r>
              <a:rPr lang="en" altLang="ja-JP" sz="3600" dirty="0" err="1"/>
              <a:t>bảy</a:t>
            </a:r>
            <a:endParaRPr lang="en" altLang="ja-JP" sz="3600" dirty="0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1611BFB5-7F0C-014E-B786-5CE45DECC64C}"/>
              </a:ext>
            </a:extLst>
          </p:cNvPr>
          <p:cNvSpPr txBox="1"/>
          <p:nvPr/>
        </p:nvSpPr>
        <p:spPr>
          <a:xfrm>
            <a:off x="4100935" y="5250090"/>
            <a:ext cx="1436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i-IN" altLang="ja-JP" sz="3200" dirty="0"/>
              <a:t>शनिबार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6A388A-C2A6-7D4B-8E6F-C4F4A1723667}"/>
              </a:ext>
            </a:extLst>
          </p:cNvPr>
          <p:cNvSpPr txBox="1"/>
          <p:nvPr/>
        </p:nvSpPr>
        <p:spPr>
          <a:xfrm>
            <a:off x="5762003" y="5311646"/>
            <a:ext cx="1154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y-MM" altLang="ja-JP" sz="2400" dirty="0"/>
              <a:t>စနေနေ့၊</a:t>
            </a: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FB507A3-10DB-F748-B6AD-A9D491CD1E3B}"/>
              </a:ext>
            </a:extLst>
          </p:cNvPr>
          <p:cNvSpPr txBox="1"/>
          <p:nvPr/>
        </p:nvSpPr>
        <p:spPr>
          <a:xfrm>
            <a:off x="3791785" y="3844145"/>
            <a:ext cx="16503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/>
              <a:t>Saturday</a:t>
            </a:r>
            <a:endParaRPr kumimoji="1" lang="ja-JP" altLang="en-US" sz="3200"/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EAC80728-7542-1E43-8D8E-06E7F92C4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41" y="471824"/>
            <a:ext cx="1381392" cy="204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1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1CA8EDDC-C13C-D745-B99C-9E8B3DDED655}"/>
              </a:ext>
            </a:extLst>
          </p:cNvPr>
          <p:cNvSpPr/>
          <p:nvPr/>
        </p:nvSpPr>
        <p:spPr>
          <a:xfrm>
            <a:off x="2227510" y="2700098"/>
            <a:ext cx="4688973" cy="2046507"/>
          </a:xfrm>
          <a:prstGeom prst="roundRect">
            <a:avLst/>
          </a:prstGeom>
          <a:solidFill>
            <a:srgbClr val="FF4C4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1208" y="2953196"/>
            <a:ext cx="3641576" cy="1094575"/>
          </a:xfrm>
        </p:spPr>
        <p:txBody>
          <a:bodyPr/>
          <a:lstStyle/>
          <a:p>
            <a:r>
              <a:rPr lang="ja-JP" altLang="en-US">
                <a:solidFill>
                  <a:schemeClr val="bg1"/>
                </a:solidFill>
              </a:rPr>
              <a:t>にち</a:t>
            </a:r>
            <a:r>
              <a:rPr kumimoji="1" lang="ja-JP" altLang="en-US">
                <a:solidFill>
                  <a:schemeClr val="bg1"/>
                </a:solidFill>
              </a:rPr>
              <a:t>ようび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CF65729-E290-6649-91A0-F63D2471B1B1}"/>
              </a:ext>
            </a:extLst>
          </p:cNvPr>
          <p:cNvSpPr txBox="1"/>
          <p:nvPr/>
        </p:nvSpPr>
        <p:spPr>
          <a:xfrm>
            <a:off x="1907735" y="5150700"/>
            <a:ext cx="1874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600" dirty="0" err="1"/>
              <a:t>Chủ</a:t>
            </a:r>
            <a:r>
              <a:rPr lang="en" altLang="ja-JP" sz="3600" dirty="0"/>
              <a:t> </a:t>
            </a:r>
            <a:r>
              <a:rPr lang="en" altLang="ja-JP" sz="3600" dirty="0" err="1"/>
              <a:t>nhật</a:t>
            </a:r>
            <a:endParaRPr lang="en" altLang="ja-JP" sz="3600" dirty="0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1611BFB5-7F0C-014E-B786-5CE45DECC64C}"/>
              </a:ext>
            </a:extLst>
          </p:cNvPr>
          <p:cNvSpPr txBox="1"/>
          <p:nvPr/>
        </p:nvSpPr>
        <p:spPr>
          <a:xfrm>
            <a:off x="3853694" y="5250094"/>
            <a:ext cx="16594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i-IN" altLang="ja-JP" sz="3200" dirty="0"/>
              <a:t>आइतबार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6F6A388A-C2A6-7D4B-8E6F-C4F4A1723667}"/>
              </a:ext>
            </a:extLst>
          </p:cNvPr>
          <p:cNvSpPr txBox="1"/>
          <p:nvPr/>
        </p:nvSpPr>
        <p:spPr>
          <a:xfrm>
            <a:off x="5584338" y="5250094"/>
            <a:ext cx="16514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y-MM" altLang="ja-JP" sz="2400" dirty="0"/>
              <a:t>တနင်္ဂနွေနေ့၊</a:t>
            </a:r>
          </a:p>
          <a:p>
            <a:endParaRPr lang="my-MM" altLang="ja-JP" sz="2400" dirty="0"/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0FB507A3-10DB-F748-B6AD-A9D491CD1E3B}"/>
              </a:ext>
            </a:extLst>
          </p:cNvPr>
          <p:cNvSpPr txBox="1"/>
          <p:nvPr/>
        </p:nvSpPr>
        <p:spPr>
          <a:xfrm>
            <a:off x="3872734" y="3833923"/>
            <a:ext cx="1398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>
                <a:solidFill>
                  <a:schemeClr val="bg1"/>
                </a:solidFill>
              </a:rPr>
              <a:t>Sun</a:t>
            </a:r>
            <a:r>
              <a:rPr kumimoji="1" lang="en-US" altLang="ja-JP" sz="3200" dirty="0">
                <a:solidFill>
                  <a:schemeClr val="bg1"/>
                </a:solidFill>
              </a:rPr>
              <a:t>day</a:t>
            </a:r>
            <a:endParaRPr kumimoji="1" lang="ja-JP" altLang="en-US" sz="3200">
              <a:solidFill>
                <a:schemeClr val="bg1"/>
              </a:solidFill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A8795F88-5EDC-4946-82F7-5400F3875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0" y="544707"/>
            <a:ext cx="128587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61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4599" y="4193838"/>
            <a:ext cx="4114802" cy="1143000"/>
          </a:xfrm>
        </p:spPr>
        <p:txBody>
          <a:bodyPr/>
          <a:lstStyle/>
          <a:p>
            <a:r>
              <a:rPr kumimoji="1" lang="ja-JP" altLang="en-US" dirty="0"/>
              <a:t>なん</a:t>
            </a:r>
            <a:r>
              <a:rPr kumimoji="1" lang="ja-JP" altLang="en-US" dirty="0" err="1"/>
              <a:t>ようび</a:t>
            </a:r>
            <a:endParaRPr kumimoji="1" lang="ja-JP" altLang="en-US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74" y="1547403"/>
            <a:ext cx="921200" cy="1364740"/>
          </a:xfr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55" y="1547421"/>
            <a:ext cx="921200" cy="1364740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36" y="1570835"/>
            <a:ext cx="921200" cy="1364740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817" y="1547421"/>
            <a:ext cx="1003084" cy="136474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882" y="1547403"/>
            <a:ext cx="921200" cy="1364740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063" y="1547403"/>
            <a:ext cx="921200" cy="1364740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545" y="1547403"/>
            <a:ext cx="921200" cy="1364740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236" y="817931"/>
            <a:ext cx="2403897" cy="306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0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図表 4">
            <a:extLst>
              <a:ext uri="{FF2B5EF4-FFF2-40B4-BE49-F238E27FC236}">
                <a16:creationId xmlns:a16="http://schemas.microsoft.com/office/drawing/2014/main" id="{546C0DFE-5825-4A48-99EB-02D634571F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6867222"/>
              </p:ext>
            </p:extLst>
          </p:nvPr>
        </p:nvGraphicFramePr>
        <p:xfrm>
          <a:off x="179512" y="1666314"/>
          <a:ext cx="8784976" cy="1548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グラフィックス 6" descr="右向き指示マーク">
            <a:extLst>
              <a:ext uri="{FF2B5EF4-FFF2-40B4-BE49-F238E27FC236}">
                <a16:creationId xmlns:a16="http://schemas.microsoft.com/office/drawing/2014/main" id="{3216C322-9F81-054C-9F27-D574A461A6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5400000">
            <a:off x="4114800" y="928801"/>
            <a:ext cx="914400" cy="914400"/>
          </a:xfrm>
          <a:prstGeom prst="rect">
            <a:avLst/>
          </a:prstGeom>
        </p:spPr>
      </p:pic>
      <p:graphicFrame>
        <p:nvGraphicFramePr>
          <p:cNvPr id="4" name="図表 3">
            <a:extLst>
              <a:ext uri="{FF2B5EF4-FFF2-40B4-BE49-F238E27FC236}">
                <a16:creationId xmlns:a16="http://schemas.microsoft.com/office/drawing/2014/main" id="{09FB5F4D-7DD3-2742-938C-C7A1126CD0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301787"/>
              </p:ext>
            </p:extLst>
          </p:nvPr>
        </p:nvGraphicFramePr>
        <p:xfrm>
          <a:off x="179512" y="2924944"/>
          <a:ext cx="8784976" cy="1548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511054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37573" y="1052736"/>
            <a:ext cx="7668852" cy="165618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kumimoji="1" lang="ja-JP" altLang="en-US"/>
              <a:t>きょうは</a:t>
            </a:r>
            <a:r>
              <a:rPr kumimoji="1" lang="en-US" altLang="ja-JP" dirty="0"/>
              <a:t>  </a:t>
            </a:r>
            <a:r>
              <a:rPr lang="ja-JP" altLang="en-US"/>
              <a:t>　　　　　</a:t>
            </a:r>
            <a:r>
              <a:rPr lang="en-US" altLang="ja-JP" dirty="0"/>
              <a:t>  </a:t>
            </a:r>
            <a:r>
              <a:rPr kumimoji="1" lang="ja-JP" altLang="en-US"/>
              <a:t>ですか</a:t>
            </a:r>
            <a:r>
              <a:rPr kumimoji="1" lang="ja-JP" altLang="en-US" dirty="0"/>
              <a:t>？</a:t>
            </a:r>
            <a:br>
              <a:rPr kumimoji="1" lang="en-US" altLang="ja-JP" dirty="0"/>
            </a:br>
            <a:r>
              <a:rPr lang="en-US" altLang="ja-JP" sz="3600" dirty="0"/>
              <a:t>What day is it today?</a:t>
            </a:r>
            <a:endParaRPr kumimoji="1" lang="ja-JP" altLang="en-US" sz="4000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139" y="3836453"/>
            <a:ext cx="1823722" cy="2088232"/>
          </a:xfrm>
        </p:spPr>
      </p:pic>
      <p:sp>
        <p:nvSpPr>
          <p:cNvPr id="5" name="角丸四角形吹き出し 4"/>
          <p:cNvSpPr/>
          <p:nvPr/>
        </p:nvSpPr>
        <p:spPr>
          <a:xfrm>
            <a:off x="755575" y="716402"/>
            <a:ext cx="7632848" cy="2328851"/>
          </a:xfrm>
          <a:prstGeom prst="wedgeRoundRectCallout">
            <a:avLst>
              <a:gd name="adj1" fmla="val -7208"/>
              <a:gd name="adj2" fmla="val 76491"/>
              <a:gd name="adj3" fmla="val 16667"/>
            </a:avLst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21CE2322-E5C3-1E43-BE1B-FD9D39FBD1CE}"/>
              </a:ext>
            </a:extLst>
          </p:cNvPr>
          <p:cNvSpPr txBox="1"/>
          <p:nvPr/>
        </p:nvSpPr>
        <p:spPr>
          <a:xfrm>
            <a:off x="3197263" y="1268760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b="1"/>
              <a:t>なんようび</a:t>
            </a:r>
          </a:p>
        </p:txBody>
      </p:sp>
    </p:spTree>
    <p:extLst>
      <p:ext uri="{BB962C8B-B14F-4D97-AF65-F5344CB8AC3E}">
        <p14:creationId xmlns:p14="http://schemas.microsoft.com/office/powerpoint/2010/main" val="122966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コンテンツ プレースホルダー 3">
            <a:extLst>
              <a:ext uri="{FF2B5EF4-FFF2-40B4-BE49-F238E27FC236}">
                <a16:creationId xmlns:a16="http://schemas.microsoft.com/office/drawing/2014/main" id="{496C74A5-24DE-9148-A3C8-49F8449FC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1509287" cy="1728192"/>
          </a:xfrm>
        </p:spPr>
      </p:pic>
      <p:sp>
        <p:nvSpPr>
          <p:cNvPr id="6" name="角丸四角形吹き出し 5">
            <a:extLst>
              <a:ext uri="{FF2B5EF4-FFF2-40B4-BE49-F238E27FC236}">
                <a16:creationId xmlns:a16="http://schemas.microsoft.com/office/drawing/2014/main" id="{479C5386-5413-9F42-A89C-2421DA5323B1}"/>
              </a:ext>
            </a:extLst>
          </p:cNvPr>
          <p:cNvSpPr/>
          <p:nvPr/>
        </p:nvSpPr>
        <p:spPr>
          <a:xfrm>
            <a:off x="2388769" y="1468166"/>
            <a:ext cx="5783631" cy="900100"/>
          </a:xfrm>
          <a:prstGeom prst="wedgeRoundRectCallout">
            <a:avLst>
              <a:gd name="adj1" fmla="val -54696"/>
              <a:gd name="adj2" fmla="val -40763"/>
              <a:gd name="adj3" fmla="val 16667"/>
            </a:avLst>
          </a:prstGeom>
          <a:ln w="952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32930A2F-09CA-CC42-A256-BDF0AB02FCEE}"/>
              </a:ext>
            </a:extLst>
          </p:cNvPr>
          <p:cNvSpPr txBox="1"/>
          <p:nvPr/>
        </p:nvSpPr>
        <p:spPr>
          <a:xfrm>
            <a:off x="2514193" y="1656606"/>
            <a:ext cx="5532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>
                <a:solidFill>
                  <a:schemeClr val="bg1"/>
                </a:solidFill>
              </a:rPr>
              <a:t>きょうは　なんようび　ですか？</a:t>
            </a: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EB29A36E-5345-8D48-96C2-0C4D1AED6C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005064"/>
            <a:ext cx="1511976" cy="1744588"/>
          </a:xfrm>
          <a:prstGeom prst="rect">
            <a:avLst/>
          </a:prstGeom>
        </p:spPr>
      </p:pic>
      <p:sp>
        <p:nvSpPr>
          <p:cNvPr id="9" name="角丸四角形吹き出し 8">
            <a:extLst>
              <a:ext uri="{FF2B5EF4-FFF2-40B4-BE49-F238E27FC236}">
                <a16:creationId xmlns:a16="http://schemas.microsoft.com/office/drawing/2014/main" id="{62EED6FA-A3CC-AB48-B445-E0CEB429BCC5}"/>
              </a:ext>
            </a:extLst>
          </p:cNvPr>
          <p:cNvSpPr/>
          <p:nvPr/>
        </p:nvSpPr>
        <p:spPr>
          <a:xfrm flipH="1">
            <a:off x="2915816" y="4301294"/>
            <a:ext cx="3688256" cy="900100"/>
          </a:xfrm>
          <a:prstGeom prst="wedgeRoundRectCallout">
            <a:avLst>
              <a:gd name="adj1" fmla="val -54696"/>
              <a:gd name="adj2" fmla="val -40763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800">
                <a:solidFill>
                  <a:schemeClr val="accent5">
                    <a:lumMod val="50000"/>
                  </a:schemeClr>
                </a:solidFill>
              </a:rPr>
              <a:t>きんようび　です</a:t>
            </a:r>
          </a:p>
        </p:txBody>
      </p:sp>
    </p:spTree>
    <p:extLst>
      <p:ext uri="{BB962C8B-B14F-4D97-AF65-F5344CB8AC3E}">
        <p14:creationId xmlns:p14="http://schemas.microsoft.com/office/powerpoint/2010/main" val="2673393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​​テーマ">
  <a:themeElements>
    <a:clrScheme name="ユーザー定義 1">
      <a:dk1>
        <a:srgbClr val="242852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118</Words>
  <Application>Microsoft Macintosh PowerPoint</Application>
  <PresentationFormat>画面に合わせる (4:3)</PresentationFormat>
  <Paragraphs>52</Paragraphs>
  <Slides>12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6" baseType="lpstr">
      <vt:lpstr>Arial</vt:lpstr>
      <vt:lpstr>Calibri</vt:lpstr>
      <vt:lpstr>Tahoma</vt:lpstr>
      <vt:lpstr>Office ​​テーマ</vt:lpstr>
      <vt:lpstr>カレンダーcalendar</vt:lpstr>
      <vt:lpstr>げつようび</vt:lpstr>
      <vt:lpstr>かようび</vt:lpstr>
      <vt:lpstr>すいようび</vt:lpstr>
      <vt:lpstr>もくようび</vt:lpstr>
      <vt:lpstr>きんようび</vt:lpstr>
      <vt:lpstr>どようび</vt:lpstr>
      <vt:lpstr>にちようび</vt:lpstr>
      <vt:lpstr>なんようび</vt:lpstr>
      <vt:lpstr>PowerPoint プレゼンテーション</vt:lpstr>
      <vt:lpstr>きょうは  　　　　　  ですか？ What day is it today?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カレンダー calendar</dc:title>
  <dc:creator>home</dc:creator>
  <cp:lastModifiedBy>Microsoft Office User</cp:lastModifiedBy>
  <cp:revision>29</cp:revision>
  <dcterms:created xsi:type="dcterms:W3CDTF">2020-08-27T08:19:22Z</dcterms:created>
  <dcterms:modified xsi:type="dcterms:W3CDTF">2021-01-15T08:49:45Z</dcterms:modified>
</cp:coreProperties>
</file>