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3" r:id="rId11"/>
    <p:sldId id="274" r:id="rId12"/>
    <p:sldId id="275" r:id="rId13"/>
    <p:sldId id="276" r:id="rId14"/>
    <p:sldId id="268" r:id="rId15"/>
    <p:sldId id="270" r:id="rId16"/>
    <p:sldId id="272" r:id="rId17"/>
    <p:sldId id="271" r:id="rId18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551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40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83FF"/>
    <a:srgbClr val="D83CFF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75"/>
    <p:restoredTop sz="96405"/>
  </p:normalViewPr>
  <p:slideViewPr>
    <p:cSldViewPr snapToGrid="0" snapToObjects="1">
      <p:cViewPr varScale="1">
        <p:scale>
          <a:sx n="141" d="100"/>
          <a:sy n="141" d="100"/>
        </p:scale>
        <p:origin x="224" y="376"/>
      </p:cViewPr>
      <p:guideLst>
        <p:guide pos="551"/>
        <p:guide pos="3840"/>
        <p:guide orient="horz" pos="40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9" d="100"/>
          <a:sy n="99" d="100"/>
        </p:scale>
        <p:origin x="3064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D2E4AE-91F5-834C-8028-9BF61ED82002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2ECE0-0BFA-D249-92B4-B02032731F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21659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E2ECE0-0BFA-D249-92B4-B02032731F5E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7703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9D095EE-CF3A-7342-926D-34B31ADC40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30B8E5F8-589A-E349-8FDB-BDFE7E229F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90EA45E-6A0F-3043-BE85-A3EE0BC66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4E41D67A-C2B4-B549-A682-9DEEB2857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C13086C-D4E3-B44C-A670-22769309B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1866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BCF0F47-C1FC-7246-B0B7-43015838F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FDA4993-1CAC-474E-AF9D-CCF40FC6C7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F8C0E71-5181-0046-AAB1-589D2C4A6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DED803A-A5BA-0642-89A4-B5EEC1BC1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7CCC8D7-3BF3-4F44-A52E-5E45695A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6940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EFB3432-7CA2-0B43-B9D4-06A4EA744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90A2F4BA-A070-6241-A9A7-25243113E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FD5DA5A-1BA9-DA43-A58F-B8D45D5D6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18F6C55-FE54-5842-9E8C-F867EB592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7F32B5E7-C267-BC4E-A8CA-998B1707D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3645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FE9654B-A77A-3740-AE7B-5FDD5C303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3AB75565-8B7F-E948-9ABB-A42A080CD1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0BA17827-DDA5-3F43-87C1-23F3EE3AC8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DE13DA3-9568-7141-BD84-5E90E30E5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7030A5B-BFFE-3143-9868-A7E0D6BF1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466F2778-C06C-3F4C-B3A7-49F12C1BF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4188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57DA10B-9025-284A-ACC4-B3588E310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46089BEC-AB5F-9947-B083-D5921893C0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B657F202-A5A6-564F-90B2-0D4DABB213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C8352B43-04FC-B740-89A6-DC39406AFD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BA2A8BED-4619-214B-8EEA-24AB30E4C6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827B5EFD-179A-264C-9FC1-104B8C959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144522FB-817C-B443-9CEF-6C5C4CCFB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38D56F1D-EBF5-3744-B6E0-92812341B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85324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5C3BC8C-DCAF-EC49-8F13-0F07C4225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3A61E88C-D853-E148-89F6-DA2351812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F88FF073-93E6-B94C-8E05-880A7828A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ADA20573-CF92-EA41-97AA-21674EB53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78834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1D9474DD-5DE6-5A42-868E-0F8B4BDD7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D9B220B8-6D6A-764B-B0D5-C82B5471B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CFC86E99-22C0-CB41-9677-ED5F85072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5025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8D8A302-82B3-1146-90FB-0D8FCDE9E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3E55224-FB53-EA4D-BDF9-F75CD9208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A96B1E55-A92F-664D-AF78-FAD57DF061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17B72AF8-4963-8741-83BC-F97E4CC2C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4F901D4-0553-3443-AB9E-2D527763A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4B1643C9-F226-7147-A102-0DD02B985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1808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265A60E-EAE5-3D41-A997-60D4BB284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029037CF-9935-CF4C-82B4-71BD59802B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97E02C0F-6A31-FF4F-9B82-3E19AC7758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88803C8A-848C-9343-AB6F-67047D6FC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31506FFC-AE8F-EA4B-B7A2-B994171CF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8EC7E941-F648-BE48-BCE8-CE70B3EAB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59765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7D76305-317C-F447-9427-14A59C4AD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D5743549-50A8-5A4A-8E5D-BFE921C100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6AC64AC-5FFD-614F-BCA0-5BE5B9343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6CA710A-C76F-A94C-B3DD-478613578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DB10397-319D-A542-B9A5-86E952BF3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53250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F6BCBFB5-3F9B-984C-8243-1F41E8C074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878B5FD6-3501-8543-B580-8D150E775E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8A9BF34-8BBE-E049-911A-08FDECDDE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88C1F6F-FFCF-8A46-9A69-4E7C7792B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840D916-8CC1-B241-9F3E-2E94381D5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7876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B7D62A85-25BB-AF45-9F83-7267AF780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FD2DA2EF-6B8D-7747-AA2A-C2E6D139E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 dirty="0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 dirty="0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 dirty="0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 dirty="0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81A0C2B-D85F-BE44-AECB-5AD9567EDD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7992E-4E1F-AE4F-8B1A-F8BB33094E73}" type="datetimeFigureOut">
              <a:rPr kumimoji="1" lang="ja-JP" altLang="en-US" smtClean="0"/>
              <a:t>2023/8/20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3EA99C7-815F-7B41-A110-656E580DB4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4848ABD-F42B-0C41-B4AF-B978D5CC60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68675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54699CC1-3A56-7D44-83A5-A6BC7AEF38E9}"/>
              </a:ext>
            </a:extLst>
          </p:cNvPr>
          <p:cNvSpPr txBox="1"/>
          <p:nvPr/>
        </p:nvSpPr>
        <p:spPr>
          <a:xfrm>
            <a:off x="1165040" y="3574516"/>
            <a:ext cx="39276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Classroom language</a:t>
            </a:r>
            <a:endParaRPr kumimoji="1" lang="ja-JP" altLang="en-US" sz="3600">
              <a:solidFill>
                <a:schemeClr val="tx2"/>
              </a:solidFill>
              <a:ea typeface="Hiragino Kaku Gothic Pro W3" panose="020B0300000000000000" pitchFamily="34" charset="-128"/>
            </a:endParaRPr>
          </a:p>
        </p:txBody>
      </p:sp>
      <p:sp>
        <p:nvSpPr>
          <p:cNvPr id="10" name="タイトル 9">
            <a:extLst>
              <a:ext uri="{FF2B5EF4-FFF2-40B4-BE49-F238E27FC236}">
                <a16:creationId xmlns:a16="http://schemas.microsoft.com/office/drawing/2014/main" id="{3F26247E-8B6F-CFA8-7DBC-AC2E4C7FEF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6170" y="1277495"/>
            <a:ext cx="8659660" cy="1224419"/>
          </a:xfrm>
        </p:spPr>
        <p:txBody>
          <a:bodyPr/>
          <a:lstStyle/>
          <a:p>
            <a:pPr algn="just"/>
            <a:r>
              <a:rPr lang="ja-JP" altLang="en-US" sz="60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きょうしつ の にほんご</a:t>
            </a:r>
            <a:endParaRPr lang="ja-JP" altLang="en-US"/>
          </a:p>
        </p:txBody>
      </p:sp>
      <p:sp>
        <p:nvSpPr>
          <p:cNvPr id="11" name="タイトル 9">
            <a:extLst>
              <a:ext uri="{FF2B5EF4-FFF2-40B4-BE49-F238E27FC236}">
                <a16:creationId xmlns:a16="http://schemas.microsoft.com/office/drawing/2014/main" id="{A7A2491A-E6BD-6650-C0BA-5C72791ADF87}"/>
              </a:ext>
            </a:extLst>
          </p:cNvPr>
          <p:cNvSpPr txBox="1">
            <a:spLocks/>
          </p:cNvSpPr>
          <p:nvPr/>
        </p:nvSpPr>
        <p:spPr>
          <a:xfrm>
            <a:off x="6272702" y="3283482"/>
            <a:ext cx="4902200" cy="93736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ja-JP" altLang="en-US" sz="4400">
                <a:solidFill>
                  <a:schemeClr val="tx2"/>
                </a:solidFill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教室中使用的日语</a:t>
            </a:r>
            <a:endParaRPr kumimoji="1" lang="ja-JP" altLang="en-US" sz="4400">
              <a:solidFill>
                <a:schemeClr val="tx2"/>
              </a:solidFill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E5654B8C-33F8-A5DD-E71A-5BF0DDD5B458}"/>
              </a:ext>
            </a:extLst>
          </p:cNvPr>
          <p:cNvSpPr txBox="1"/>
          <p:nvPr/>
        </p:nvSpPr>
        <p:spPr>
          <a:xfrm>
            <a:off x="2870053" y="4934174"/>
            <a:ext cx="64518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" altLang="ja-JP" sz="36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Tiếng</a:t>
            </a:r>
            <a:r>
              <a:rPr kumimoji="1" lang="en" altLang="ja-JP" sz="36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 </a:t>
            </a:r>
            <a:r>
              <a:rPr kumimoji="1" lang="en" altLang="ja-JP" sz="36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Nhật</a:t>
            </a:r>
            <a:r>
              <a:rPr kumimoji="1" lang="en" altLang="ja-JP" sz="36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 </a:t>
            </a:r>
            <a:r>
              <a:rPr kumimoji="1" lang="en" altLang="ja-JP" sz="36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sử</a:t>
            </a:r>
            <a:r>
              <a:rPr kumimoji="1" lang="en" altLang="ja-JP" sz="36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 </a:t>
            </a:r>
            <a:r>
              <a:rPr kumimoji="1" lang="en" altLang="ja-JP" sz="36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dụng</a:t>
            </a:r>
            <a:r>
              <a:rPr kumimoji="1" lang="en" altLang="ja-JP" sz="36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 </a:t>
            </a:r>
            <a:r>
              <a:rPr kumimoji="1" lang="en" altLang="ja-JP" sz="36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trong</a:t>
            </a:r>
            <a:r>
              <a:rPr kumimoji="1" lang="en" altLang="ja-JP" sz="36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 </a:t>
            </a:r>
            <a:r>
              <a:rPr kumimoji="1" lang="en" altLang="ja-JP" sz="36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lớp</a:t>
            </a:r>
            <a:r>
              <a:rPr kumimoji="1" lang="en" altLang="ja-JP" sz="36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 </a:t>
            </a:r>
            <a:r>
              <a:rPr kumimoji="1" lang="en" altLang="ja-JP" sz="36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học</a:t>
            </a:r>
            <a:endParaRPr kumimoji="1" lang="ja-JP" altLang="en-US" sz="3600">
              <a:solidFill>
                <a:schemeClr val="tx2"/>
              </a:solidFill>
              <a:ea typeface="Hiragino Kaku Gothic Pro W3" panose="020B03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4206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3E79864F-1211-8045-81D5-349A17048B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244416" y="360240"/>
            <a:ext cx="9786749" cy="4351338"/>
          </a:xfrm>
        </p:spPr>
      </p:pic>
      <p:cxnSp>
        <p:nvCxnSpPr>
          <p:cNvPr id="8" name="直線矢印コネクタ 7">
            <a:extLst>
              <a:ext uri="{FF2B5EF4-FFF2-40B4-BE49-F238E27FC236}">
                <a16:creationId xmlns:a16="http://schemas.microsoft.com/office/drawing/2014/main" id="{48FCAE82-CFC1-1E49-84D4-17813AFA652F}"/>
              </a:ext>
            </a:extLst>
          </p:cNvPr>
          <p:cNvCxnSpPr>
            <a:cxnSpLocks/>
          </p:cNvCxnSpPr>
          <p:nvPr/>
        </p:nvCxnSpPr>
        <p:spPr>
          <a:xfrm flipH="1">
            <a:off x="2572378" y="3044756"/>
            <a:ext cx="238915" cy="1838743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X_[00-01]_kyoshitsu1.mp3" descr="X_[00-01]_kyoshitsu1.mp3">
            <a:hlinkClick r:id="" action="ppaction://media"/>
            <a:extLst>
              <a:ext uri="{FF2B5EF4-FFF2-40B4-BE49-F238E27FC236}">
                <a16:creationId xmlns:a16="http://schemas.microsoft.com/office/drawing/2014/main" id="{DB590E9E-1112-2142-8733-AC3FFD9553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72957" y="1368898"/>
            <a:ext cx="644183" cy="644183"/>
          </a:xfrm>
          <a:prstGeom prst="rect">
            <a:avLst/>
          </a:prstGeo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B8C11D9A-A92C-6343-9236-4C4197359A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sp>
        <p:nvSpPr>
          <p:cNvPr id="2" name="タイトル 9">
            <a:extLst>
              <a:ext uri="{FF2B5EF4-FFF2-40B4-BE49-F238E27FC236}">
                <a16:creationId xmlns:a16="http://schemas.microsoft.com/office/drawing/2014/main" id="{5F1C473C-09D8-5049-1F73-D3A2945F4552}"/>
              </a:ext>
            </a:extLst>
          </p:cNvPr>
          <p:cNvSpPr txBox="1">
            <a:spLocks/>
          </p:cNvSpPr>
          <p:nvPr/>
        </p:nvSpPr>
        <p:spPr>
          <a:xfrm>
            <a:off x="874713" y="5025118"/>
            <a:ext cx="4380492" cy="13566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8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しゅっせき</a:t>
            </a:r>
            <a:endParaRPr lang="en-US" altLang="ja-JP" sz="28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63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出席をとります</a:t>
            </a:r>
            <a:endParaRPr lang="ja-JP" altLang="en-US" sz="6300"/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940134BB-23C4-DD79-03C8-56AC123E1D0E}"/>
              </a:ext>
            </a:extLst>
          </p:cNvPr>
          <p:cNvSpPr txBox="1"/>
          <p:nvPr/>
        </p:nvSpPr>
        <p:spPr>
          <a:xfrm>
            <a:off x="6096000" y="5858530"/>
            <a:ext cx="3807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" altLang="ja-JP" sz="28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Bây</a:t>
            </a:r>
            <a:r>
              <a:rPr kumimoji="1" lang="en" altLang="ja-JP" sz="28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 </a:t>
            </a:r>
            <a:r>
              <a:rPr kumimoji="1" lang="en" altLang="ja-JP" sz="28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giờ</a:t>
            </a:r>
            <a:r>
              <a:rPr kumimoji="1" lang="en" altLang="ja-JP" sz="28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 </a:t>
            </a:r>
            <a:r>
              <a:rPr kumimoji="1" lang="en" altLang="ja-JP" sz="28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cô</a:t>
            </a:r>
            <a:r>
              <a:rPr kumimoji="1" lang="en" altLang="ja-JP" sz="28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 </a:t>
            </a:r>
            <a:r>
              <a:rPr kumimoji="1" lang="en" altLang="ja-JP" sz="28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sẽ</a:t>
            </a:r>
            <a:r>
              <a:rPr kumimoji="1" lang="en" altLang="ja-JP" sz="28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 </a:t>
            </a:r>
            <a:r>
              <a:rPr kumimoji="1" lang="en" altLang="ja-JP" sz="28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điểm</a:t>
            </a:r>
            <a:r>
              <a:rPr kumimoji="1" lang="en" altLang="ja-JP" sz="28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 </a:t>
            </a:r>
            <a:r>
              <a:rPr kumimoji="1" lang="en" altLang="ja-JP" sz="2800" dirty="0" err="1">
                <a:solidFill>
                  <a:schemeClr val="tx2"/>
                </a:solidFill>
                <a:ea typeface="Hiragino Kaku Gothic Pro W3" panose="020B0300000000000000" pitchFamily="34" charset="-128"/>
              </a:rPr>
              <a:t>danh</a:t>
            </a:r>
            <a:r>
              <a:rPr kumimoji="1" lang="en" altLang="ja-JP" sz="2800" dirty="0">
                <a:solidFill>
                  <a:schemeClr val="tx2"/>
                </a:solidFill>
                <a:ea typeface="Hiragino Kaku Gothic Pro W3" panose="020B0300000000000000" pitchFamily="34" charset="-128"/>
              </a:rPr>
              <a:t>.</a:t>
            </a:r>
            <a:endParaRPr kumimoji="1" lang="ja-JP" altLang="en-US" sz="2800">
              <a:solidFill>
                <a:schemeClr val="tx2"/>
              </a:solidFill>
              <a:ea typeface="Hiragino Kaku Gothic Pro W3" panose="020B0300000000000000" pitchFamily="34" charset="-128"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3F19DB1F-F894-F6BE-19E1-3503AFE13900}"/>
              </a:ext>
            </a:extLst>
          </p:cNvPr>
          <p:cNvSpPr txBox="1"/>
          <p:nvPr/>
        </p:nvSpPr>
        <p:spPr>
          <a:xfrm>
            <a:off x="6096000" y="5180214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>
                <a:solidFill>
                  <a:schemeClr val="tx2"/>
                </a:solidFill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点名。</a:t>
            </a:r>
          </a:p>
        </p:txBody>
      </p:sp>
    </p:spTree>
    <p:extLst>
      <p:ext uri="{BB962C8B-B14F-4D97-AF65-F5344CB8AC3E}">
        <p14:creationId xmlns:p14="http://schemas.microsoft.com/office/powerpoint/2010/main" val="3764553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3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6595C8AE-672D-FB46-A117-75E739A60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17101" y="385931"/>
            <a:ext cx="8357797" cy="4351338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3D1EB5D0-7EC1-B74D-9E25-E02FDCFE19D0}"/>
              </a:ext>
            </a:extLst>
          </p:cNvPr>
          <p:cNvSpPr txBox="1"/>
          <p:nvPr/>
        </p:nvSpPr>
        <p:spPr>
          <a:xfrm>
            <a:off x="6096000" y="5858530"/>
            <a:ext cx="3451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800" dirty="0" err="1"/>
              <a:t>Chúng</a:t>
            </a:r>
            <a:r>
              <a:rPr lang="en" altLang="ja-JP" sz="2800" dirty="0"/>
              <a:t> ta </a:t>
            </a:r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bắt</a:t>
            </a:r>
            <a:r>
              <a:rPr lang="en" altLang="ja-JP" sz="2800" dirty="0"/>
              <a:t> </a:t>
            </a:r>
            <a:r>
              <a:rPr lang="en" altLang="ja-JP" sz="2800" dirty="0" err="1"/>
              <a:t>đầu</a:t>
            </a:r>
            <a:r>
              <a:rPr lang="en" altLang="ja-JP" sz="2800" dirty="0"/>
              <a:t>. </a:t>
            </a:r>
            <a:endParaRPr kumimoji="1" lang="ja-JP" altLang="en-US" sz="28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3434E01-E2C5-EC45-8444-2C6FDB94F143}"/>
              </a:ext>
            </a:extLst>
          </p:cNvPr>
          <p:cNvSpPr txBox="1"/>
          <p:nvPr/>
        </p:nvSpPr>
        <p:spPr>
          <a:xfrm>
            <a:off x="6095999" y="526807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我们开始吧</a:t>
            </a:r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2AC167C4-00DE-0F4C-AA09-BEBC6B09ABBB}"/>
              </a:ext>
            </a:extLst>
          </p:cNvPr>
          <p:cNvCxnSpPr>
            <a:cxnSpLocks/>
          </p:cNvCxnSpPr>
          <p:nvPr/>
        </p:nvCxnSpPr>
        <p:spPr>
          <a:xfrm flipH="1">
            <a:off x="2029767" y="1945532"/>
            <a:ext cx="640207" cy="3030974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X_[00-02]_kyoshitsu2.mp3" descr="X_[00-02]_kyoshitsu2.mp3">
            <a:hlinkClick r:id="" action="ppaction://media"/>
            <a:extLst>
              <a:ext uri="{FF2B5EF4-FFF2-40B4-BE49-F238E27FC236}">
                <a16:creationId xmlns:a16="http://schemas.microsoft.com/office/drawing/2014/main" id="{FE49E092-2BEC-AF46-B88B-687BABE4DB0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6976.3259"/>
                </p14:media>
              </p:ext>
            </p:extLst>
          </p:nvPr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04906" y="274167"/>
            <a:ext cx="725724" cy="725724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99EE3522-85A6-F94E-BE4C-2957025758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sp>
        <p:nvSpPr>
          <p:cNvPr id="3" name="タイトル 9">
            <a:extLst>
              <a:ext uri="{FF2B5EF4-FFF2-40B4-BE49-F238E27FC236}">
                <a16:creationId xmlns:a16="http://schemas.microsoft.com/office/drawing/2014/main" id="{3D8AABAD-72F1-5854-C697-D0A7A88D3085}"/>
              </a:ext>
            </a:extLst>
          </p:cNvPr>
          <p:cNvSpPr txBox="1">
            <a:spLocks/>
          </p:cNvSpPr>
          <p:nvPr/>
        </p:nvSpPr>
        <p:spPr>
          <a:xfrm>
            <a:off x="874713" y="5198096"/>
            <a:ext cx="3541793" cy="11836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はじ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始めましょう</a:t>
            </a:r>
            <a:endParaRPr lang="ja-JP" altLang="en-US" sz="5200"/>
          </a:p>
        </p:txBody>
      </p:sp>
    </p:spTree>
    <p:extLst>
      <p:ext uri="{BB962C8B-B14F-4D97-AF65-F5344CB8AC3E}">
        <p14:creationId xmlns:p14="http://schemas.microsoft.com/office/powerpoint/2010/main" val="3901417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6595C8AE-672D-FB46-A117-75E739A60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17101" y="385931"/>
            <a:ext cx="8357797" cy="4351338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3D1EB5D0-7EC1-B74D-9E25-E02FDCFE19D0}"/>
              </a:ext>
            </a:extLst>
          </p:cNvPr>
          <p:cNvSpPr txBox="1"/>
          <p:nvPr/>
        </p:nvSpPr>
        <p:spPr>
          <a:xfrm>
            <a:off x="6095999" y="5858530"/>
            <a:ext cx="4400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ja-JP" sz="2800" dirty="0" err="1"/>
              <a:t>Chúng</a:t>
            </a:r>
            <a:r>
              <a:rPr lang="en" altLang="ja-JP" sz="2800" dirty="0"/>
              <a:t> ta </a:t>
            </a:r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nghỉ</a:t>
            </a:r>
            <a:r>
              <a:rPr lang="en" altLang="ja-JP" sz="2800" dirty="0"/>
              <a:t> </a:t>
            </a:r>
            <a:r>
              <a:rPr lang="en" altLang="ja-JP" sz="2800" dirty="0" err="1"/>
              <a:t>giải</a:t>
            </a:r>
            <a:r>
              <a:rPr lang="en" altLang="ja-JP" sz="2800" dirty="0"/>
              <a:t> </a:t>
            </a:r>
            <a:r>
              <a:rPr lang="en" altLang="ja-JP" sz="2800" dirty="0" err="1"/>
              <a:t>lao</a:t>
            </a:r>
            <a:r>
              <a:rPr lang="en" altLang="ja-JP" sz="2800" dirty="0"/>
              <a:t>.</a:t>
            </a:r>
            <a:r>
              <a:rPr lang="vi-VN" altLang="ja-JP" sz="2800" dirty="0">
                <a:solidFill>
                  <a:schemeClr val="tx2"/>
                </a:solidFill>
              </a:rPr>
              <a:t> </a:t>
            </a:r>
            <a:endParaRPr kumimoji="1" lang="ja-JP" altLang="en-US" sz="2800">
              <a:solidFill>
                <a:schemeClr val="tx2"/>
              </a:solidFill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3434E01-E2C5-EC45-8444-2C6FDB94F143}"/>
              </a:ext>
            </a:extLst>
          </p:cNvPr>
          <p:cNvSpPr txBox="1"/>
          <p:nvPr/>
        </p:nvSpPr>
        <p:spPr>
          <a:xfrm>
            <a:off x="6095999" y="526670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休息一下吧</a:t>
            </a:r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2AC167C4-00DE-0F4C-AA09-BEBC6B09ABBB}"/>
              </a:ext>
            </a:extLst>
          </p:cNvPr>
          <p:cNvCxnSpPr>
            <a:cxnSpLocks/>
          </p:cNvCxnSpPr>
          <p:nvPr/>
        </p:nvCxnSpPr>
        <p:spPr>
          <a:xfrm flipH="1">
            <a:off x="3619226" y="2910154"/>
            <a:ext cx="380895" cy="2486051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図 12">
            <a:extLst>
              <a:ext uri="{FF2B5EF4-FFF2-40B4-BE49-F238E27FC236}">
                <a16:creationId xmlns:a16="http://schemas.microsoft.com/office/drawing/2014/main" id="{FD67E8B3-94FC-3442-81F6-20C226B54E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11" name="X_[00-02]_kyoshitsu2.mp3" descr="X_[00-02]_kyoshitsu2.mp3">
            <a:hlinkClick r:id="" action="ppaction://media"/>
            <a:extLst>
              <a:ext uri="{FF2B5EF4-FFF2-40B4-BE49-F238E27FC236}">
                <a16:creationId xmlns:a16="http://schemas.microsoft.com/office/drawing/2014/main" id="{F1E776D8-2145-1E4F-8F98-88847B4C18E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102.7807" end="4244.1737"/>
                </p14:media>
              </p:ext>
            </p:extLst>
          </p:nvPr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04906" y="274167"/>
            <a:ext cx="725724" cy="725724"/>
          </a:xfrm>
          <a:prstGeom prst="rect">
            <a:avLst/>
          </a:prstGeom>
        </p:spPr>
      </p:pic>
      <p:sp>
        <p:nvSpPr>
          <p:cNvPr id="3" name="タイトル 9">
            <a:extLst>
              <a:ext uri="{FF2B5EF4-FFF2-40B4-BE49-F238E27FC236}">
                <a16:creationId xmlns:a16="http://schemas.microsoft.com/office/drawing/2014/main" id="{096E465A-C143-F5D2-1DB9-7BEB8E8426E8}"/>
              </a:ext>
            </a:extLst>
          </p:cNvPr>
          <p:cNvSpPr txBox="1">
            <a:spLocks/>
          </p:cNvSpPr>
          <p:nvPr/>
        </p:nvSpPr>
        <p:spPr>
          <a:xfrm>
            <a:off x="874713" y="5198096"/>
            <a:ext cx="3541793" cy="11836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やす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休みましょう</a:t>
            </a:r>
            <a:endParaRPr lang="ja-JP" altLang="en-US" sz="5200"/>
          </a:p>
        </p:txBody>
      </p:sp>
    </p:spTree>
    <p:extLst>
      <p:ext uri="{BB962C8B-B14F-4D97-AF65-F5344CB8AC3E}">
        <p14:creationId xmlns:p14="http://schemas.microsoft.com/office/powerpoint/2010/main" val="354632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6595C8AE-672D-FB46-A117-75E739A60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17101" y="385931"/>
            <a:ext cx="8357797" cy="4351338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3D1EB5D0-7EC1-B74D-9E25-E02FDCFE19D0}"/>
              </a:ext>
            </a:extLst>
          </p:cNvPr>
          <p:cNvSpPr txBox="1"/>
          <p:nvPr/>
        </p:nvSpPr>
        <p:spPr>
          <a:xfrm>
            <a:off x="6095999" y="5858530"/>
            <a:ext cx="4426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ja-JP" sz="2800" dirty="0" err="1"/>
              <a:t>Chúng</a:t>
            </a:r>
            <a:r>
              <a:rPr lang="en" altLang="ja-JP" sz="2800" dirty="0"/>
              <a:t> ta </a:t>
            </a:r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kết</a:t>
            </a:r>
            <a:r>
              <a:rPr lang="en" altLang="ja-JP" sz="2800" dirty="0"/>
              <a:t> </a:t>
            </a:r>
            <a:r>
              <a:rPr lang="en" altLang="ja-JP" sz="2800" dirty="0" err="1"/>
              <a:t>thúc</a:t>
            </a:r>
            <a:r>
              <a:rPr lang="en" altLang="ja-JP" sz="2800" dirty="0"/>
              <a:t> </a:t>
            </a:r>
            <a:r>
              <a:rPr lang="en" altLang="ja-JP" sz="2800" dirty="0" err="1"/>
              <a:t>ở</a:t>
            </a:r>
            <a:r>
              <a:rPr lang="en" altLang="ja-JP" sz="2800" dirty="0"/>
              <a:t> </a:t>
            </a:r>
            <a:r>
              <a:rPr lang="en" altLang="ja-JP" sz="2800" dirty="0" err="1"/>
              <a:t>đây</a:t>
            </a:r>
            <a:r>
              <a:rPr lang="en" altLang="ja-JP" sz="2800" dirty="0"/>
              <a:t>.</a:t>
            </a:r>
            <a:endParaRPr lang="en" altLang="ja-JP" sz="2800" dirty="0">
              <a:solidFill>
                <a:schemeClr val="tx2"/>
              </a:solidFill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3434E01-E2C5-EC45-8444-2C6FDB94F143}"/>
              </a:ext>
            </a:extLst>
          </p:cNvPr>
          <p:cNvSpPr txBox="1"/>
          <p:nvPr/>
        </p:nvSpPr>
        <p:spPr>
          <a:xfrm>
            <a:off x="6095999" y="523093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就到这里吧</a:t>
            </a:r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2AC167C4-00DE-0F4C-AA09-BEBC6B09ABBB}"/>
              </a:ext>
            </a:extLst>
          </p:cNvPr>
          <p:cNvCxnSpPr>
            <a:cxnSpLocks/>
          </p:cNvCxnSpPr>
          <p:nvPr/>
        </p:nvCxnSpPr>
        <p:spPr>
          <a:xfrm flipH="1">
            <a:off x="3619227" y="4322475"/>
            <a:ext cx="398296" cy="1073730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図 12">
            <a:extLst>
              <a:ext uri="{FF2B5EF4-FFF2-40B4-BE49-F238E27FC236}">
                <a16:creationId xmlns:a16="http://schemas.microsoft.com/office/drawing/2014/main" id="{9650CE1A-DE48-964F-B7FD-B8BE588B4F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11" name="X_[00-02]_kyoshitsu2.mp3" descr="X_[00-02]_kyoshitsu2.mp3">
            <a:hlinkClick r:id="" action="ppaction://media"/>
            <a:extLst>
              <a:ext uri="{FF2B5EF4-FFF2-40B4-BE49-F238E27FC236}">
                <a16:creationId xmlns:a16="http://schemas.microsoft.com/office/drawing/2014/main" id="{ADCF56C9-8DC3-3A46-A5A3-ECE316D8386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43.3071" end="1650.0779"/>
                </p14:media>
              </p:ext>
            </p:extLst>
          </p:nvPr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04906" y="274167"/>
            <a:ext cx="725724" cy="725724"/>
          </a:xfrm>
          <a:prstGeom prst="rect">
            <a:avLst/>
          </a:prstGeom>
        </p:spPr>
      </p:pic>
      <p:sp>
        <p:nvSpPr>
          <p:cNvPr id="3" name="タイトル 9">
            <a:extLst>
              <a:ext uri="{FF2B5EF4-FFF2-40B4-BE49-F238E27FC236}">
                <a16:creationId xmlns:a16="http://schemas.microsoft.com/office/drawing/2014/main" id="{D3B3E8F1-FAFA-D8B0-2DE1-D177318B137C}"/>
              </a:ext>
            </a:extLst>
          </p:cNvPr>
          <p:cNvSpPr txBox="1">
            <a:spLocks/>
          </p:cNvSpPr>
          <p:nvPr/>
        </p:nvSpPr>
        <p:spPr>
          <a:xfrm>
            <a:off x="874713" y="5123200"/>
            <a:ext cx="4192357" cy="12585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おわ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終わりましょう</a:t>
            </a:r>
            <a:endParaRPr lang="ja-JP" altLang="en-US" sz="5200"/>
          </a:p>
        </p:txBody>
      </p:sp>
    </p:spTree>
    <p:extLst>
      <p:ext uri="{BB962C8B-B14F-4D97-AF65-F5344CB8AC3E}">
        <p14:creationId xmlns:p14="http://schemas.microsoft.com/office/powerpoint/2010/main" val="403744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6595C8AE-672D-FB46-A117-75E739A60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7101" y="385931"/>
            <a:ext cx="8357797" cy="4351338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3D1EB5D0-7EC1-B74D-9E25-E02FDCFE19D0}"/>
              </a:ext>
            </a:extLst>
          </p:cNvPr>
          <p:cNvSpPr txBox="1"/>
          <p:nvPr/>
        </p:nvSpPr>
        <p:spPr>
          <a:xfrm>
            <a:off x="6096000" y="5796974"/>
            <a:ext cx="1603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ja-JP" sz="3200" dirty="0" err="1">
                <a:solidFill>
                  <a:schemeClr val="tx2"/>
                </a:solidFill>
              </a:rPr>
              <a:t>giờ</a:t>
            </a:r>
            <a:r>
              <a:rPr lang="en" altLang="ja-JP" sz="3200" dirty="0">
                <a:solidFill>
                  <a:schemeClr val="tx2"/>
                </a:solidFill>
              </a:rPr>
              <a:t> </a:t>
            </a:r>
            <a:r>
              <a:rPr lang="en" altLang="ja-JP" sz="3200" dirty="0" err="1">
                <a:solidFill>
                  <a:schemeClr val="tx2"/>
                </a:solidFill>
              </a:rPr>
              <a:t>học</a:t>
            </a:r>
            <a:endParaRPr lang="en" altLang="ja-JP" sz="3200" dirty="0">
              <a:solidFill>
                <a:schemeClr val="tx2"/>
              </a:solidFill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3434E01-E2C5-EC45-8444-2C6FDB94F143}"/>
              </a:ext>
            </a:extLst>
          </p:cNvPr>
          <p:cNvSpPr txBox="1"/>
          <p:nvPr/>
        </p:nvSpPr>
        <p:spPr>
          <a:xfrm>
            <a:off x="6096000" y="5315395"/>
            <a:ext cx="947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课程</a:t>
            </a:r>
            <a:endParaRPr lang="en-US" altLang="ja-JP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2AC167C4-00DE-0F4C-AA09-BEBC6B09ABBB}"/>
              </a:ext>
            </a:extLst>
          </p:cNvPr>
          <p:cNvCxnSpPr>
            <a:cxnSpLocks/>
          </p:cNvCxnSpPr>
          <p:nvPr/>
        </p:nvCxnSpPr>
        <p:spPr>
          <a:xfrm flipH="1">
            <a:off x="2612571" y="4237091"/>
            <a:ext cx="3652792" cy="1183492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図 10">
            <a:extLst>
              <a:ext uri="{FF2B5EF4-FFF2-40B4-BE49-F238E27FC236}">
                <a16:creationId xmlns:a16="http://schemas.microsoft.com/office/drawing/2014/main" id="{0A09FF7B-99E3-B641-8801-BA3D9BDAA0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sp>
        <p:nvSpPr>
          <p:cNvPr id="3" name="タイトル 9">
            <a:extLst>
              <a:ext uri="{FF2B5EF4-FFF2-40B4-BE49-F238E27FC236}">
                <a16:creationId xmlns:a16="http://schemas.microsoft.com/office/drawing/2014/main" id="{619C112B-5932-CF32-78AB-16CEEB2A2293}"/>
              </a:ext>
            </a:extLst>
          </p:cNvPr>
          <p:cNvSpPr txBox="1">
            <a:spLocks/>
          </p:cNvSpPr>
          <p:nvPr/>
        </p:nvSpPr>
        <p:spPr>
          <a:xfrm>
            <a:off x="874713" y="5295481"/>
            <a:ext cx="1603941" cy="10862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じゅぎょう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授業</a:t>
            </a:r>
            <a:endParaRPr lang="ja-JP" altLang="en-US" sz="5200"/>
          </a:p>
        </p:txBody>
      </p:sp>
    </p:spTree>
    <p:extLst>
      <p:ext uri="{BB962C8B-B14F-4D97-AF65-F5344CB8AC3E}">
        <p14:creationId xmlns:p14="http://schemas.microsoft.com/office/powerpoint/2010/main" val="1976534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6595C8AE-672D-FB46-A117-75E739A60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7101" y="385931"/>
            <a:ext cx="8357797" cy="4351338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3D1EB5D0-7EC1-B74D-9E25-E02FDCFE19D0}"/>
              </a:ext>
            </a:extLst>
          </p:cNvPr>
          <p:cNvSpPr txBox="1"/>
          <p:nvPr/>
        </p:nvSpPr>
        <p:spPr>
          <a:xfrm>
            <a:off x="6103533" y="5869282"/>
            <a:ext cx="3765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ja-JP" sz="2800" dirty="0" err="1"/>
              <a:t>thời</a:t>
            </a:r>
            <a:r>
              <a:rPr lang="en" altLang="ja-JP" sz="2800" dirty="0"/>
              <a:t> </a:t>
            </a:r>
            <a:r>
              <a:rPr lang="en" altLang="ja-JP" sz="2800" dirty="0" err="1"/>
              <a:t>gian</a:t>
            </a:r>
            <a:r>
              <a:rPr lang="en" altLang="ja-JP" sz="2800" dirty="0"/>
              <a:t> </a:t>
            </a:r>
            <a:r>
              <a:rPr lang="en" altLang="ja-JP" sz="2800" dirty="0" err="1"/>
              <a:t>nghỉ</a:t>
            </a:r>
            <a:r>
              <a:rPr lang="en" altLang="ja-JP" sz="2800" dirty="0"/>
              <a:t> </a:t>
            </a:r>
            <a:r>
              <a:rPr lang="en" altLang="ja-JP" sz="2800" dirty="0" err="1"/>
              <a:t>giải</a:t>
            </a:r>
            <a:r>
              <a:rPr lang="en" altLang="ja-JP" sz="2800" dirty="0"/>
              <a:t> </a:t>
            </a:r>
            <a:r>
              <a:rPr lang="en" altLang="ja-JP" sz="2800" dirty="0" err="1"/>
              <a:t>lao</a:t>
            </a:r>
            <a:endParaRPr lang="en" altLang="ja-JP" sz="2800" dirty="0">
              <a:solidFill>
                <a:schemeClr val="tx2"/>
              </a:solidFill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3434E01-E2C5-EC45-8444-2C6FDB94F143}"/>
              </a:ext>
            </a:extLst>
          </p:cNvPr>
          <p:cNvSpPr txBox="1"/>
          <p:nvPr/>
        </p:nvSpPr>
        <p:spPr>
          <a:xfrm>
            <a:off x="6103533" y="5305530"/>
            <a:ext cx="1779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休息 </a:t>
            </a:r>
            <a:endParaRPr lang="en-US" altLang="ja-JP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2AC167C4-00DE-0F4C-AA09-BEBC6B09ABBB}"/>
              </a:ext>
            </a:extLst>
          </p:cNvPr>
          <p:cNvCxnSpPr>
            <a:cxnSpLocks/>
          </p:cNvCxnSpPr>
          <p:nvPr/>
        </p:nvCxnSpPr>
        <p:spPr>
          <a:xfrm flipH="1">
            <a:off x="3717890" y="3608962"/>
            <a:ext cx="2605089" cy="1837245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図 10">
            <a:extLst>
              <a:ext uri="{FF2B5EF4-FFF2-40B4-BE49-F238E27FC236}">
                <a16:creationId xmlns:a16="http://schemas.microsoft.com/office/drawing/2014/main" id="{28FBBB0C-458D-E94D-BA02-5ECA844587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sp>
        <p:nvSpPr>
          <p:cNvPr id="4" name="タイトル 9">
            <a:extLst>
              <a:ext uri="{FF2B5EF4-FFF2-40B4-BE49-F238E27FC236}">
                <a16:creationId xmlns:a16="http://schemas.microsoft.com/office/drawing/2014/main" id="{8CFDEA95-1988-4888-896A-7418A7FC0B5B}"/>
              </a:ext>
            </a:extLst>
          </p:cNvPr>
          <p:cNvSpPr txBox="1">
            <a:spLocks/>
          </p:cNvSpPr>
          <p:nvPr/>
        </p:nvSpPr>
        <p:spPr>
          <a:xfrm>
            <a:off x="874713" y="5305530"/>
            <a:ext cx="3234872" cy="10762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やす      じかん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休み時間</a:t>
            </a:r>
            <a:endParaRPr lang="ja-JP" altLang="en-US" sz="5200"/>
          </a:p>
        </p:txBody>
      </p:sp>
    </p:spTree>
    <p:extLst>
      <p:ext uri="{BB962C8B-B14F-4D97-AF65-F5344CB8AC3E}">
        <p14:creationId xmlns:p14="http://schemas.microsoft.com/office/powerpoint/2010/main" val="663967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CD06E016-46D1-3047-8394-E0F38C8C2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45204" y="196478"/>
            <a:ext cx="10515600" cy="3479497"/>
          </a:xfr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9FD04F92-1EEE-3D48-8406-C2F8A59AF0F2}"/>
              </a:ext>
            </a:extLst>
          </p:cNvPr>
          <p:cNvSpPr txBox="1"/>
          <p:nvPr/>
        </p:nvSpPr>
        <p:spPr>
          <a:xfrm>
            <a:off x="6096000" y="519574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做完</a:t>
            </a:r>
            <a:r>
              <a:rPr kumimoji="1" lang="ja-JP" altLang="en-US" sz="280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了吗</a:t>
            </a:r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？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pic>
        <p:nvPicPr>
          <p:cNvPr id="8" name="X_[00-03]_kyoshitsu3.mp3" descr="X_[00-03]_kyoshitsu3.mp3">
            <a:hlinkClick r:id="" action="ppaction://media"/>
            <a:extLst>
              <a:ext uri="{FF2B5EF4-FFF2-40B4-BE49-F238E27FC236}">
                <a16:creationId xmlns:a16="http://schemas.microsoft.com/office/drawing/2014/main" id="{0AC79FF5-BD15-CB45-8240-BBB61FF43B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49132" y="308583"/>
            <a:ext cx="672289" cy="672289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24FA8C8E-9AC3-8C4F-9D88-462B25413136}"/>
              </a:ext>
            </a:extLst>
          </p:cNvPr>
          <p:cNvSpPr txBox="1"/>
          <p:nvPr/>
        </p:nvSpPr>
        <p:spPr>
          <a:xfrm>
            <a:off x="6096000" y="5858530"/>
            <a:ext cx="38143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ja-JP" sz="2800" dirty="0"/>
              <a:t>Em đã làm xong chưa?</a:t>
            </a:r>
            <a:endParaRPr kumimoji="1" lang="ja-JP" altLang="en-US" sz="2800"/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2D12FC94-0FE4-364B-9FD5-D08C8B0ED6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sp>
        <p:nvSpPr>
          <p:cNvPr id="3" name="タイトル 9">
            <a:extLst>
              <a:ext uri="{FF2B5EF4-FFF2-40B4-BE49-F238E27FC236}">
                <a16:creationId xmlns:a16="http://schemas.microsoft.com/office/drawing/2014/main" id="{3CB3F25A-D0B0-B432-258F-F41D78C9EF07}"/>
              </a:ext>
            </a:extLst>
          </p:cNvPr>
          <p:cNvSpPr txBox="1">
            <a:spLocks/>
          </p:cNvSpPr>
          <p:nvPr/>
        </p:nvSpPr>
        <p:spPr>
          <a:xfrm>
            <a:off x="874713" y="5056186"/>
            <a:ext cx="41520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できましたか？</a:t>
            </a:r>
            <a:endParaRPr lang="ja-JP" altLang="en-US" sz="5200"/>
          </a:p>
        </p:txBody>
      </p:sp>
    </p:spTree>
    <p:extLst>
      <p:ext uri="{BB962C8B-B14F-4D97-AF65-F5344CB8AC3E}">
        <p14:creationId xmlns:p14="http://schemas.microsoft.com/office/powerpoint/2010/main" val="456434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9BBA145F-8056-0B4F-AA12-3821CF680F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95846" y="150820"/>
            <a:ext cx="4040650" cy="3634263"/>
          </a:xfrm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55ED914F-C151-1F41-AC1E-F3642B0E47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2129" y="150820"/>
            <a:ext cx="3587218" cy="3634263"/>
          </a:xfrm>
          <a:prstGeom prst="rect">
            <a:avLst/>
          </a:prstGeom>
        </p:spPr>
      </p:pic>
      <p:pic>
        <p:nvPicPr>
          <p:cNvPr id="12" name="X_[00-04]_kyoshitsu4.mp3" descr="X_[00-04]_kyoshitsu4.mp3">
            <a:hlinkClick r:id="" action="ppaction://media"/>
            <a:extLst>
              <a:ext uri="{FF2B5EF4-FFF2-40B4-BE49-F238E27FC236}">
                <a16:creationId xmlns:a16="http://schemas.microsoft.com/office/drawing/2014/main" id="{F6FF7BD8-C536-824B-ABFD-7FF0B10B2F4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32297.9546"/>
                </p14:media>
              </p:ext>
            </p:extLst>
          </p:nvPr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86409" y="150820"/>
            <a:ext cx="650860" cy="650860"/>
          </a:xfrm>
          <a:prstGeom prst="rect">
            <a:avLst/>
          </a:prstGeom>
        </p:spPr>
      </p:pic>
      <p:sp>
        <p:nvSpPr>
          <p:cNvPr id="2" name="タイトル 9">
            <a:extLst>
              <a:ext uri="{FF2B5EF4-FFF2-40B4-BE49-F238E27FC236}">
                <a16:creationId xmlns:a16="http://schemas.microsoft.com/office/drawing/2014/main" id="{A1354040-9DC2-C0D6-4458-8B1ECAE08EDF}"/>
              </a:ext>
            </a:extLst>
          </p:cNvPr>
          <p:cNvSpPr txBox="1">
            <a:spLocks/>
          </p:cNvSpPr>
          <p:nvPr/>
        </p:nvSpPr>
        <p:spPr>
          <a:xfrm>
            <a:off x="874713" y="3785083"/>
            <a:ext cx="41520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 き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聞いてください。</a:t>
            </a:r>
            <a:endParaRPr lang="ja-JP" altLang="en-US" sz="5200"/>
          </a:p>
        </p:txBody>
      </p:sp>
      <p:sp>
        <p:nvSpPr>
          <p:cNvPr id="3" name="タイトル 9">
            <a:extLst>
              <a:ext uri="{FF2B5EF4-FFF2-40B4-BE49-F238E27FC236}">
                <a16:creationId xmlns:a16="http://schemas.microsoft.com/office/drawing/2014/main" id="{C3B66363-F5E2-60BA-6138-F5651B52C6F1}"/>
              </a:ext>
            </a:extLst>
          </p:cNvPr>
          <p:cNvSpPr txBox="1">
            <a:spLocks/>
          </p:cNvSpPr>
          <p:nvPr/>
        </p:nvSpPr>
        <p:spPr>
          <a:xfrm>
            <a:off x="6096000" y="3785083"/>
            <a:ext cx="41520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 い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言ってください。</a:t>
            </a:r>
            <a:endParaRPr lang="ja-JP" altLang="en-US" sz="5200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7A4158A1-E4A3-FEE7-7F77-1B769100AA97}"/>
              </a:ext>
            </a:extLst>
          </p:cNvPr>
          <p:cNvSpPr txBox="1"/>
          <p:nvPr/>
        </p:nvSpPr>
        <p:spPr>
          <a:xfrm>
            <a:off x="6096000" y="5195747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请说。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D9BA4271-5E71-5C1F-9780-E5B4B1B7DCB9}"/>
              </a:ext>
            </a:extLst>
          </p:cNvPr>
          <p:cNvSpPr txBox="1"/>
          <p:nvPr/>
        </p:nvSpPr>
        <p:spPr>
          <a:xfrm>
            <a:off x="886409" y="5195747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请听。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9451A08B-244D-4D7C-6D6D-7EA8E8ABC753}"/>
              </a:ext>
            </a:extLst>
          </p:cNvPr>
          <p:cNvSpPr txBox="1"/>
          <p:nvPr/>
        </p:nvSpPr>
        <p:spPr>
          <a:xfrm>
            <a:off x="6096000" y="5858530"/>
            <a:ext cx="1369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nói</a:t>
            </a:r>
            <a:r>
              <a:rPr lang="en" altLang="ja-JP" sz="2800" dirty="0"/>
              <a:t>.</a:t>
            </a:r>
            <a:endParaRPr kumimoji="1" lang="ja-JP" altLang="en-US" sz="28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1A10CE25-899B-8037-CB8C-9F28E8E0E3C8}"/>
              </a:ext>
            </a:extLst>
          </p:cNvPr>
          <p:cNvSpPr txBox="1"/>
          <p:nvPr/>
        </p:nvSpPr>
        <p:spPr>
          <a:xfrm>
            <a:off x="886409" y="5858530"/>
            <a:ext cx="1633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nghe</a:t>
            </a:r>
            <a:r>
              <a:rPr lang="en" altLang="ja-JP" sz="2800" dirty="0"/>
              <a:t>.</a:t>
            </a:r>
            <a:endParaRPr kumimoji="1" lang="ja-JP" altLang="en-US" sz="2800"/>
          </a:p>
        </p:txBody>
      </p:sp>
    </p:spTree>
    <p:extLst>
      <p:ext uri="{BB962C8B-B14F-4D97-AF65-F5344CB8AC3E}">
        <p14:creationId xmlns:p14="http://schemas.microsoft.com/office/powerpoint/2010/main" val="1095024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9">
            <a:extLst>
              <a:ext uri="{FF2B5EF4-FFF2-40B4-BE49-F238E27FC236}">
                <a16:creationId xmlns:a16="http://schemas.microsoft.com/office/drawing/2014/main" id="{A1354040-9DC2-C0D6-4458-8B1ECAE08EDF}"/>
              </a:ext>
            </a:extLst>
          </p:cNvPr>
          <p:cNvSpPr txBox="1">
            <a:spLocks/>
          </p:cNvSpPr>
          <p:nvPr/>
        </p:nvSpPr>
        <p:spPr>
          <a:xfrm>
            <a:off x="874713" y="3953584"/>
            <a:ext cx="4152090" cy="10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 み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見てください。</a:t>
            </a:r>
            <a:endParaRPr lang="ja-JP" altLang="en-US" sz="5200"/>
          </a:p>
        </p:txBody>
      </p:sp>
      <p:sp>
        <p:nvSpPr>
          <p:cNvPr id="3" name="タイトル 9">
            <a:extLst>
              <a:ext uri="{FF2B5EF4-FFF2-40B4-BE49-F238E27FC236}">
                <a16:creationId xmlns:a16="http://schemas.microsoft.com/office/drawing/2014/main" id="{C3B66363-F5E2-60BA-6138-F5651B52C6F1}"/>
              </a:ext>
            </a:extLst>
          </p:cNvPr>
          <p:cNvSpPr txBox="1">
            <a:spLocks/>
          </p:cNvSpPr>
          <p:nvPr/>
        </p:nvSpPr>
        <p:spPr>
          <a:xfrm>
            <a:off x="6096000" y="3811383"/>
            <a:ext cx="5754986" cy="13843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                      み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３ページを見てください。</a:t>
            </a:r>
            <a:endParaRPr lang="ja-JP" altLang="en-US" sz="5200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7A4158A1-E4A3-FEE7-7F77-1B769100AA97}"/>
              </a:ext>
            </a:extLst>
          </p:cNvPr>
          <p:cNvSpPr txBox="1"/>
          <p:nvPr/>
        </p:nvSpPr>
        <p:spPr>
          <a:xfrm>
            <a:off x="6096000" y="5195747"/>
            <a:ext cx="22669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请看第</a:t>
            </a:r>
            <a:r>
              <a:rPr lang="en-US" altLang="zh-CN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3</a:t>
            </a:r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页。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D9BA4271-5E71-5C1F-9780-E5B4B1B7DCB9}"/>
              </a:ext>
            </a:extLst>
          </p:cNvPr>
          <p:cNvSpPr txBox="1"/>
          <p:nvPr/>
        </p:nvSpPr>
        <p:spPr>
          <a:xfrm>
            <a:off x="886409" y="5195747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请看。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9451A08B-244D-4D7C-6D6D-7EA8E8ABC753}"/>
              </a:ext>
            </a:extLst>
          </p:cNvPr>
          <p:cNvSpPr txBox="1"/>
          <p:nvPr/>
        </p:nvSpPr>
        <p:spPr>
          <a:xfrm>
            <a:off x="6096000" y="5858530"/>
            <a:ext cx="30449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xem</a:t>
            </a:r>
            <a:r>
              <a:rPr lang="en" altLang="ja-JP" sz="2800" dirty="0"/>
              <a:t> </a:t>
            </a:r>
            <a:r>
              <a:rPr lang="en" altLang="ja-JP" sz="2800" dirty="0" err="1"/>
              <a:t>trang</a:t>
            </a:r>
            <a:r>
              <a:rPr lang="en" altLang="ja-JP" sz="2800" dirty="0"/>
              <a:t> </a:t>
            </a:r>
            <a:r>
              <a:rPr lang="en" altLang="ja-JP" sz="2800" dirty="0" err="1"/>
              <a:t>số</a:t>
            </a:r>
            <a:r>
              <a:rPr lang="en" altLang="ja-JP" sz="2800" dirty="0"/>
              <a:t> 3.</a:t>
            </a:r>
            <a:endParaRPr kumimoji="1" lang="ja-JP" altLang="en-US" sz="28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1A10CE25-899B-8037-CB8C-9F28E8E0E3C8}"/>
              </a:ext>
            </a:extLst>
          </p:cNvPr>
          <p:cNvSpPr txBox="1"/>
          <p:nvPr/>
        </p:nvSpPr>
        <p:spPr>
          <a:xfrm>
            <a:off x="886409" y="5858530"/>
            <a:ext cx="1558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nhìn</a:t>
            </a:r>
            <a:r>
              <a:rPr lang="en" altLang="ja-JP" sz="2800" dirty="0"/>
              <a:t>.</a:t>
            </a:r>
            <a:endParaRPr kumimoji="1" lang="ja-JP" altLang="en-US" sz="2800"/>
          </a:p>
        </p:txBody>
      </p:sp>
      <p:pic>
        <p:nvPicPr>
          <p:cNvPr id="10" name="X_[00-04]_kyoshitsu4.mp3" descr="X_[00-04]_kyoshitsu4.mp3">
            <a:hlinkClick r:id="" action="ppaction://media"/>
            <a:extLst>
              <a:ext uri="{FF2B5EF4-FFF2-40B4-BE49-F238E27FC236}">
                <a16:creationId xmlns:a16="http://schemas.microsoft.com/office/drawing/2014/main" id="{C2F37869-D9CB-A649-DF0A-68DC1FE0EE2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354.827300000001" end="22096.0587"/>
                </p14:media>
              </p:ext>
            </p:extLst>
          </p:nvPr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86409" y="214902"/>
            <a:ext cx="650860" cy="650860"/>
          </a:xfrm>
          <a:prstGeom prst="rect">
            <a:avLst/>
          </a:prstGeom>
        </p:spPr>
      </p:pic>
      <p:pic>
        <p:nvPicPr>
          <p:cNvPr id="15" name="コンテンツ プレースホルダー 6">
            <a:extLst>
              <a:ext uri="{FF2B5EF4-FFF2-40B4-BE49-F238E27FC236}">
                <a16:creationId xmlns:a16="http://schemas.microsoft.com/office/drawing/2014/main" id="{C06ECF83-4A1B-AD09-8EBC-92E00EA1F2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667410" y="214902"/>
            <a:ext cx="3263445" cy="3263445"/>
          </a:xfrm>
        </p:spPr>
      </p:pic>
      <p:pic>
        <p:nvPicPr>
          <p:cNvPr id="16" name="図 15">
            <a:extLst>
              <a:ext uri="{FF2B5EF4-FFF2-40B4-BE49-F238E27FC236}">
                <a16:creationId xmlns:a16="http://schemas.microsoft.com/office/drawing/2014/main" id="{14EDAFAE-EEDF-5870-39F8-40FC29AD59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0" y="214668"/>
            <a:ext cx="3944293" cy="3362347"/>
          </a:xfrm>
          <a:prstGeom prst="rect">
            <a:avLst/>
          </a:prstGeom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66"/>
          <a:stretch/>
        </p:blipFill>
        <p:spPr>
          <a:xfrm>
            <a:off x="10040293" y="0"/>
            <a:ext cx="2152937" cy="4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869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5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9">
            <a:extLst>
              <a:ext uri="{FF2B5EF4-FFF2-40B4-BE49-F238E27FC236}">
                <a16:creationId xmlns:a16="http://schemas.microsoft.com/office/drawing/2014/main" id="{A1354040-9DC2-C0D6-4458-8B1ECAE08EDF}"/>
              </a:ext>
            </a:extLst>
          </p:cNvPr>
          <p:cNvSpPr txBox="1">
            <a:spLocks/>
          </p:cNvSpPr>
          <p:nvPr/>
        </p:nvSpPr>
        <p:spPr>
          <a:xfrm>
            <a:off x="874713" y="3953568"/>
            <a:ext cx="4910452" cy="1099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             はな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ペアで話してください。</a:t>
            </a:r>
            <a:endParaRPr lang="ja-JP" altLang="en-US" sz="5200"/>
          </a:p>
        </p:txBody>
      </p:sp>
      <p:sp>
        <p:nvSpPr>
          <p:cNvPr id="3" name="タイトル 9">
            <a:extLst>
              <a:ext uri="{FF2B5EF4-FFF2-40B4-BE49-F238E27FC236}">
                <a16:creationId xmlns:a16="http://schemas.microsoft.com/office/drawing/2014/main" id="{C3B66363-F5E2-60BA-6138-F5651B52C6F1}"/>
              </a:ext>
            </a:extLst>
          </p:cNvPr>
          <p:cNvSpPr txBox="1">
            <a:spLocks/>
          </p:cNvSpPr>
          <p:nvPr/>
        </p:nvSpPr>
        <p:spPr>
          <a:xfrm>
            <a:off x="6096000" y="3895675"/>
            <a:ext cx="4813426" cy="11578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 よ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読んでください。</a:t>
            </a:r>
            <a:endParaRPr lang="ja-JP" altLang="en-US" sz="5200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7A4158A1-E4A3-FEE7-7F77-1B769100AA97}"/>
              </a:ext>
            </a:extLst>
          </p:cNvPr>
          <p:cNvSpPr txBox="1"/>
          <p:nvPr/>
        </p:nvSpPr>
        <p:spPr>
          <a:xfrm>
            <a:off x="6096000" y="5195747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请读。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D9BA4271-5E71-5C1F-9780-E5B4B1B7DCB9}"/>
              </a:ext>
            </a:extLst>
          </p:cNvPr>
          <p:cNvSpPr txBox="1"/>
          <p:nvPr/>
        </p:nvSpPr>
        <p:spPr>
          <a:xfrm>
            <a:off x="886409" y="5195747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请两人一组进行对话。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9451A08B-244D-4D7C-6D6D-7EA8E8ABC753}"/>
              </a:ext>
            </a:extLst>
          </p:cNvPr>
          <p:cNvSpPr txBox="1"/>
          <p:nvPr/>
        </p:nvSpPr>
        <p:spPr>
          <a:xfrm>
            <a:off x="6096000" y="5858530"/>
            <a:ext cx="1449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đọc</a:t>
            </a:r>
            <a:r>
              <a:rPr lang="en" altLang="ja-JP" sz="2800" dirty="0"/>
              <a:t>.</a:t>
            </a:r>
            <a:endParaRPr kumimoji="1" lang="ja-JP" altLang="en-US" sz="28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1A10CE25-899B-8037-CB8C-9F28E8E0E3C8}"/>
              </a:ext>
            </a:extLst>
          </p:cNvPr>
          <p:cNvSpPr txBox="1"/>
          <p:nvPr/>
        </p:nvSpPr>
        <p:spPr>
          <a:xfrm>
            <a:off x="886409" y="5858530"/>
            <a:ext cx="38559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nói</a:t>
            </a:r>
            <a:r>
              <a:rPr lang="en" altLang="ja-JP" sz="2800" dirty="0"/>
              <a:t> </a:t>
            </a:r>
            <a:r>
              <a:rPr lang="en" altLang="ja-JP" sz="2800" dirty="0" err="1"/>
              <a:t>chuyện</a:t>
            </a:r>
            <a:r>
              <a:rPr lang="en" altLang="ja-JP" sz="2800" dirty="0"/>
              <a:t> </a:t>
            </a:r>
            <a:r>
              <a:rPr lang="en" altLang="ja-JP" sz="2800" dirty="0" err="1"/>
              <a:t>theo</a:t>
            </a:r>
            <a:r>
              <a:rPr lang="en" altLang="ja-JP" sz="2800" dirty="0"/>
              <a:t> </a:t>
            </a:r>
            <a:r>
              <a:rPr lang="en" altLang="ja-JP" sz="2800" dirty="0" err="1"/>
              <a:t>cặp</a:t>
            </a:r>
            <a:r>
              <a:rPr lang="en" altLang="ja-JP" sz="2800" dirty="0"/>
              <a:t>.</a:t>
            </a:r>
            <a:endParaRPr kumimoji="1" lang="ja-JP" altLang="en-US" sz="2800"/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366"/>
          <a:stretch/>
        </p:blipFill>
        <p:spPr>
          <a:xfrm>
            <a:off x="10040293" y="0"/>
            <a:ext cx="2152937" cy="429805"/>
          </a:xfrm>
          <a:prstGeom prst="rect">
            <a:avLst/>
          </a:prstGeom>
        </p:spPr>
      </p:pic>
      <p:pic>
        <p:nvPicPr>
          <p:cNvPr id="6" name="X_[00-04]_kyoshitsu4.mp3" descr="X_[00-04]_kyoshitsu4.mp3">
            <a:hlinkClick r:id="" action="ppaction://media"/>
            <a:extLst>
              <a:ext uri="{FF2B5EF4-FFF2-40B4-BE49-F238E27FC236}">
                <a16:creationId xmlns:a16="http://schemas.microsoft.com/office/drawing/2014/main" id="{4E50F9FD-DA54-B561-190A-2B57165D28F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800.3047" end="13084.6024"/>
                </p14:media>
              </p:ext>
            </p:extLst>
          </p:nvPr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86409" y="214668"/>
            <a:ext cx="650860" cy="650860"/>
          </a:xfrm>
          <a:prstGeom prst="rect">
            <a:avLst/>
          </a:prstGeom>
        </p:spPr>
      </p:pic>
      <p:pic>
        <p:nvPicPr>
          <p:cNvPr id="13" name="コンテンツ プレースホルダー 5">
            <a:extLst>
              <a:ext uri="{FF2B5EF4-FFF2-40B4-BE49-F238E27FC236}">
                <a16:creationId xmlns:a16="http://schemas.microsoft.com/office/drawing/2014/main" id="{9BC34247-7FC7-6E62-5553-6F5D8D093D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650569" y="291939"/>
            <a:ext cx="3496379" cy="3195504"/>
          </a:xfrm>
        </p:spPr>
      </p:pic>
      <p:pic>
        <p:nvPicPr>
          <p:cNvPr id="14" name="図 13">
            <a:extLst>
              <a:ext uri="{FF2B5EF4-FFF2-40B4-BE49-F238E27FC236}">
                <a16:creationId xmlns:a16="http://schemas.microsoft.com/office/drawing/2014/main" id="{096C3EAB-3378-730C-FD6D-75376341D1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0" y="291939"/>
            <a:ext cx="3276932" cy="338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0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1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sp>
        <p:nvSpPr>
          <p:cNvPr id="2" name="タイトル 9">
            <a:extLst>
              <a:ext uri="{FF2B5EF4-FFF2-40B4-BE49-F238E27FC236}">
                <a16:creationId xmlns:a16="http://schemas.microsoft.com/office/drawing/2014/main" id="{A1354040-9DC2-C0D6-4458-8B1ECAE08EDF}"/>
              </a:ext>
            </a:extLst>
          </p:cNvPr>
          <p:cNvSpPr txBox="1">
            <a:spLocks/>
          </p:cNvSpPr>
          <p:nvPr/>
        </p:nvSpPr>
        <p:spPr>
          <a:xfrm>
            <a:off x="874713" y="3785083"/>
            <a:ext cx="41520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 か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書いてください。</a:t>
            </a:r>
            <a:endParaRPr lang="ja-JP" altLang="en-US" sz="5200"/>
          </a:p>
        </p:txBody>
      </p:sp>
      <p:sp>
        <p:nvSpPr>
          <p:cNvPr id="3" name="タイトル 9">
            <a:extLst>
              <a:ext uri="{FF2B5EF4-FFF2-40B4-BE49-F238E27FC236}">
                <a16:creationId xmlns:a16="http://schemas.microsoft.com/office/drawing/2014/main" id="{C3B66363-F5E2-60BA-6138-F5651B52C6F1}"/>
              </a:ext>
            </a:extLst>
          </p:cNvPr>
          <p:cNvSpPr txBox="1">
            <a:spLocks/>
          </p:cNvSpPr>
          <p:nvPr/>
        </p:nvSpPr>
        <p:spPr>
          <a:xfrm>
            <a:off x="6096000" y="3785083"/>
            <a:ext cx="41520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 み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見せてください。</a:t>
            </a:r>
            <a:endParaRPr lang="ja-JP" altLang="en-US" sz="5200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7A4158A1-E4A3-FEE7-7F77-1B769100AA97}"/>
              </a:ext>
            </a:extLst>
          </p:cNvPr>
          <p:cNvSpPr txBox="1"/>
          <p:nvPr/>
        </p:nvSpPr>
        <p:spPr>
          <a:xfrm>
            <a:off x="6096000" y="5195747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请让我看看。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D9BA4271-5E71-5C1F-9780-E5B4B1B7DCB9}"/>
              </a:ext>
            </a:extLst>
          </p:cNvPr>
          <p:cNvSpPr txBox="1"/>
          <p:nvPr/>
        </p:nvSpPr>
        <p:spPr>
          <a:xfrm>
            <a:off x="886409" y="5195747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请写。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9451A08B-244D-4D7C-6D6D-7EA8E8ABC753}"/>
              </a:ext>
            </a:extLst>
          </p:cNvPr>
          <p:cNvSpPr txBox="1"/>
          <p:nvPr/>
        </p:nvSpPr>
        <p:spPr>
          <a:xfrm>
            <a:off x="6096000" y="5858530"/>
            <a:ext cx="3488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cho</a:t>
            </a:r>
            <a:r>
              <a:rPr lang="en" altLang="ja-JP" sz="2800" dirty="0"/>
              <a:t> </a:t>
            </a:r>
            <a:r>
              <a:rPr lang="en" altLang="ja-JP" sz="2800" dirty="0" err="1"/>
              <a:t>thầy</a:t>
            </a:r>
            <a:r>
              <a:rPr lang="en" altLang="ja-JP" sz="2800" dirty="0"/>
              <a:t> (</a:t>
            </a:r>
            <a:r>
              <a:rPr lang="en" altLang="ja-JP" sz="2800" dirty="0" err="1"/>
              <a:t>cô</a:t>
            </a:r>
            <a:r>
              <a:rPr lang="en" altLang="ja-JP" sz="2800" dirty="0"/>
              <a:t>) </a:t>
            </a:r>
            <a:r>
              <a:rPr lang="en" altLang="ja-JP" sz="2800" dirty="0" err="1"/>
              <a:t>xem</a:t>
            </a:r>
            <a:r>
              <a:rPr lang="en" altLang="ja-JP" sz="2800" dirty="0"/>
              <a:t>.</a:t>
            </a:r>
            <a:endParaRPr kumimoji="1" lang="ja-JP" altLang="en-US" sz="28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1A10CE25-899B-8037-CB8C-9F28E8E0E3C8}"/>
              </a:ext>
            </a:extLst>
          </p:cNvPr>
          <p:cNvSpPr txBox="1"/>
          <p:nvPr/>
        </p:nvSpPr>
        <p:spPr>
          <a:xfrm>
            <a:off x="886409" y="5858530"/>
            <a:ext cx="1448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viết</a:t>
            </a:r>
            <a:r>
              <a:rPr lang="en" altLang="ja-JP" sz="2800" dirty="0"/>
              <a:t>.</a:t>
            </a:r>
            <a:endParaRPr kumimoji="1" lang="ja-JP" altLang="en-US" sz="2800"/>
          </a:p>
        </p:txBody>
      </p:sp>
      <p:pic>
        <p:nvPicPr>
          <p:cNvPr id="14" name="X_[00-04]_kyoshitsu4.mp3" descr="X_[00-04]_kyoshitsu4.mp3">
            <a:hlinkClick r:id="" action="ppaction://media"/>
            <a:extLst>
              <a:ext uri="{FF2B5EF4-FFF2-40B4-BE49-F238E27FC236}">
                <a16:creationId xmlns:a16="http://schemas.microsoft.com/office/drawing/2014/main" id="{A4C54F55-E699-663C-DFC7-4B11352FBC0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6642.886" end="3749.7893"/>
                </p14:media>
              </p:ext>
            </p:extLst>
          </p:nvPr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86409" y="214902"/>
            <a:ext cx="650860" cy="650860"/>
          </a:xfrm>
          <a:prstGeom prst="rect">
            <a:avLst/>
          </a:prstGeom>
        </p:spPr>
      </p:pic>
      <p:pic>
        <p:nvPicPr>
          <p:cNvPr id="15" name="コンテンツ プレースホルダー 6">
            <a:extLst>
              <a:ext uri="{FF2B5EF4-FFF2-40B4-BE49-F238E27FC236}">
                <a16:creationId xmlns:a16="http://schemas.microsoft.com/office/drawing/2014/main" id="{F57131A3-466D-9DE4-69C3-2842327E8B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537269" y="214902"/>
            <a:ext cx="3604445" cy="3378495"/>
          </a:xfrm>
        </p:spPr>
      </p:pic>
      <p:pic>
        <p:nvPicPr>
          <p:cNvPr id="16" name="図 15">
            <a:extLst>
              <a:ext uri="{FF2B5EF4-FFF2-40B4-BE49-F238E27FC236}">
                <a16:creationId xmlns:a16="http://schemas.microsoft.com/office/drawing/2014/main" id="{B559A388-1D22-ADBB-D8F6-FD0B1135EE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0" y="214901"/>
            <a:ext cx="3554001" cy="337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46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0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sp>
        <p:nvSpPr>
          <p:cNvPr id="2" name="タイトル 9">
            <a:extLst>
              <a:ext uri="{FF2B5EF4-FFF2-40B4-BE49-F238E27FC236}">
                <a16:creationId xmlns:a16="http://schemas.microsoft.com/office/drawing/2014/main" id="{A1354040-9DC2-C0D6-4458-8B1ECAE08EDF}"/>
              </a:ext>
            </a:extLst>
          </p:cNvPr>
          <p:cNvSpPr txBox="1">
            <a:spLocks/>
          </p:cNvSpPr>
          <p:nvPr/>
        </p:nvSpPr>
        <p:spPr>
          <a:xfrm>
            <a:off x="874713" y="4010684"/>
            <a:ext cx="4430618" cy="10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2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 き</a:t>
            </a:r>
            <a:endParaRPr lang="en-US" altLang="ja-JP" sz="2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  <a:p>
            <a:pPr algn="just">
              <a:lnSpc>
                <a:spcPct val="120000"/>
              </a:lnSpc>
            </a:pPr>
            <a:r>
              <a:rPr lang="ja-JP" altLang="en-US" sz="52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来てください。</a:t>
            </a:r>
            <a:endParaRPr lang="ja-JP" altLang="en-US" sz="5200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D9BA4271-5E71-5C1F-9780-E5B4B1B7DCB9}"/>
              </a:ext>
            </a:extLst>
          </p:cNvPr>
          <p:cNvSpPr txBox="1"/>
          <p:nvPr/>
        </p:nvSpPr>
        <p:spPr>
          <a:xfrm>
            <a:off x="886409" y="519574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请过来。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1A10CE25-899B-8037-CB8C-9F28E8E0E3C8}"/>
              </a:ext>
            </a:extLst>
          </p:cNvPr>
          <p:cNvSpPr txBox="1"/>
          <p:nvPr/>
        </p:nvSpPr>
        <p:spPr>
          <a:xfrm>
            <a:off x="886409" y="5858530"/>
            <a:ext cx="20584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800" dirty="0" err="1"/>
              <a:t>Hãy</a:t>
            </a:r>
            <a:r>
              <a:rPr lang="en" altLang="ja-JP" sz="2800" dirty="0"/>
              <a:t> </a:t>
            </a:r>
            <a:r>
              <a:rPr lang="en" altLang="ja-JP" sz="2800" dirty="0" err="1"/>
              <a:t>đến</a:t>
            </a:r>
            <a:r>
              <a:rPr lang="en" altLang="ja-JP" sz="2800" dirty="0"/>
              <a:t> </a:t>
            </a:r>
            <a:r>
              <a:rPr lang="en" altLang="ja-JP" sz="2800" dirty="0" err="1"/>
              <a:t>đây</a:t>
            </a:r>
            <a:r>
              <a:rPr lang="en" altLang="ja-JP" sz="2800" dirty="0"/>
              <a:t>.</a:t>
            </a:r>
            <a:endParaRPr kumimoji="1" lang="ja-JP" altLang="en-US" sz="2800"/>
          </a:p>
        </p:txBody>
      </p:sp>
      <p:pic>
        <p:nvPicPr>
          <p:cNvPr id="6" name="X_[00-04]_kyoshitsu4.mp3" descr="X_[00-04]_kyoshitsu4.mp3">
            <a:hlinkClick r:id="" action="ppaction://media"/>
            <a:extLst>
              <a:ext uri="{FF2B5EF4-FFF2-40B4-BE49-F238E27FC236}">
                <a16:creationId xmlns:a16="http://schemas.microsoft.com/office/drawing/2014/main" id="{704F69A0-8337-1B7C-A8B1-BD7D24B6B31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6075.5699"/>
                </p14:media>
              </p:ext>
            </p:extLst>
          </p:nvPr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86409" y="214901"/>
            <a:ext cx="650860" cy="650860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id="{B0AA088B-368E-DAFB-9AAC-9F26A05390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0838" y="214901"/>
            <a:ext cx="3234738" cy="335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3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2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5216421A-5B33-5847-96CD-84ADF9B1787D}"/>
              </a:ext>
            </a:extLst>
          </p:cNvPr>
          <p:cNvSpPr txBox="1"/>
          <p:nvPr/>
        </p:nvSpPr>
        <p:spPr>
          <a:xfrm>
            <a:off x="5562841" y="2062745"/>
            <a:ext cx="106631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3800">
                <a:solidFill>
                  <a:schemeClr val="tx2"/>
                </a:solidFill>
              </a:rPr>
              <a:t>≠</a:t>
            </a:r>
          </a:p>
        </p:txBody>
      </p:sp>
      <p:pic>
        <p:nvPicPr>
          <p:cNvPr id="18" name="コンテンツ プレースホルダー 5">
            <a:extLst>
              <a:ext uri="{FF2B5EF4-FFF2-40B4-BE49-F238E27FC236}">
                <a16:creationId xmlns:a16="http://schemas.microsoft.com/office/drawing/2014/main" id="{1EEA4D52-79FF-A044-965D-48723BDC29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94968" y="859766"/>
            <a:ext cx="4419600" cy="3975100"/>
          </a:xfrm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D0D340FC-947D-F340-B2C6-71E947A38F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869" y="828843"/>
            <a:ext cx="3971145" cy="4114838"/>
          </a:xfrm>
          <a:prstGeom prst="rect">
            <a:avLst/>
          </a:prstGeom>
        </p:spPr>
      </p:pic>
      <p:sp>
        <p:nvSpPr>
          <p:cNvPr id="2" name="タイトル 9">
            <a:extLst>
              <a:ext uri="{FF2B5EF4-FFF2-40B4-BE49-F238E27FC236}">
                <a16:creationId xmlns:a16="http://schemas.microsoft.com/office/drawing/2014/main" id="{7133A6BF-E9CA-7305-3FCE-C34E2F652A59}"/>
              </a:ext>
            </a:extLst>
          </p:cNvPr>
          <p:cNvSpPr txBox="1">
            <a:spLocks/>
          </p:cNvSpPr>
          <p:nvPr/>
        </p:nvSpPr>
        <p:spPr>
          <a:xfrm>
            <a:off x="2091890" y="4943681"/>
            <a:ext cx="2516324" cy="10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5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き</a:t>
            </a:r>
            <a:r>
              <a:rPr lang="ja-JP" altLang="en-US" sz="5400">
                <a:solidFill>
                  <a:srgbClr val="D883FF"/>
                </a:solidFill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い</a:t>
            </a:r>
            <a:r>
              <a:rPr lang="ja-JP" altLang="en-US" sz="5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て</a:t>
            </a:r>
            <a:endParaRPr lang="en-US" altLang="ja-JP" sz="5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</p:txBody>
      </p:sp>
      <p:sp>
        <p:nvSpPr>
          <p:cNvPr id="3" name="タイトル 9">
            <a:extLst>
              <a:ext uri="{FF2B5EF4-FFF2-40B4-BE49-F238E27FC236}">
                <a16:creationId xmlns:a16="http://schemas.microsoft.com/office/drawing/2014/main" id="{D0440156-633C-9446-990F-D531514F55F8}"/>
              </a:ext>
            </a:extLst>
          </p:cNvPr>
          <p:cNvSpPr txBox="1">
            <a:spLocks/>
          </p:cNvSpPr>
          <p:nvPr/>
        </p:nvSpPr>
        <p:spPr>
          <a:xfrm>
            <a:off x="8384690" y="4943681"/>
            <a:ext cx="2516324" cy="10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5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きて</a:t>
            </a:r>
            <a:endParaRPr lang="en-US" altLang="ja-JP" sz="5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181382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4DC7318D-2C64-C243-9FD6-3E6C7D6FE9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84458" y="817799"/>
            <a:ext cx="4034383" cy="4034383"/>
          </a:xfrm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38A595F0-C46F-F740-B75E-E318C04264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7239" y="895762"/>
            <a:ext cx="4243963" cy="4034384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5216421A-5B33-5847-96CD-84ADF9B1787D}"/>
              </a:ext>
            </a:extLst>
          </p:cNvPr>
          <p:cNvSpPr txBox="1"/>
          <p:nvPr/>
        </p:nvSpPr>
        <p:spPr>
          <a:xfrm>
            <a:off x="5562841" y="2035585"/>
            <a:ext cx="106631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3800">
                <a:solidFill>
                  <a:schemeClr val="tx2"/>
                </a:solidFill>
              </a:rPr>
              <a:t>≠</a:t>
            </a:r>
          </a:p>
        </p:txBody>
      </p:sp>
      <p:sp>
        <p:nvSpPr>
          <p:cNvPr id="3" name="タイトル 9">
            <a:extLst>
              <a:ext uri="{FF2B5EF4-FFF2-40B4-BE49-F238E27FC236}">
                <a16:creationId xmlns:a16="http://schemas.microsoft.com/office/drawing/2014/main" id="{35B64D82-D73C-1F8E-9069-A4C568FD4962}"/>
              </a:ext>
            </a:extLst>
          </p:cNvPr>
          <p:cNvSpPr txBox="1">
            <a:spLocks/>
          </p:cNvSpPr>
          <p:nvPr/>
        </p:nvSpPr>
        <p:spPr>
          <a:xfrm>
            <a:off x="8076231" y="4852182"/>
            <a:ext cx="2516324" cy="10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5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み</a:t>
            </a:r>
            <a:r>
              <a:rPr lang="ja-JP" altLang="en-US" sz="5400">
                <a:solidFill>
                  <a:srgbClr val="D883FF"/>
                </a:solidFill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せ</a:t>
            </a:r>
            <a:r>
              <a:rPr lang="ja-JP" altLang="en-US" sz="5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て</a:t>
            </a:r>
            <a:endParaRPr lang="en-US" altLang="ja-JP" sz="5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</p:txBody>
      </p:sp>
      <p:sp>
        <p:nvSpPr>
          <p:cNvPr id="5" name="タイトル 9">
            <a:extLst>
              <a:ext uri="{FF2B5EF4-FFF2-40B4-BE49-F238E27FC236}">
                <a16:creationId xmlns:a16="http://schemas.microsoft.com/office/drawing/2014/main" id="{6D05BA18-62DA-C970-A42C-16EF314C86F4}"/>
              </a:ext>
            </a:extLst>
          </p:cNvPr>
          <p:cNvSpPr txBox="1">
            <a:spLocks/>
          </p:cNvSpPr>
          <p:nvPr/>
        </p:nvSpPr>
        <p:spPr>
          <a:xfrm>
            <a:off x="2241517" y="4930146"/>
            <a:ext cx="2516324" cy="10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5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みて</a:t>
            </a:r>
            <a:endParaRPr lang="en-US" altLang="ja-JP" sz="5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26124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C387D18C-1D39-CA4E-B51E-D5B9D237D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18310"/>
          <a:stretch/>
        </p:blipFill>
        <p:spPr>
          <a:xfrm>
            <a:off x="1041041" y="214902"/>
            <a:ext cx="10109917" cy="3554633"/>
          </a:xfrm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1F5887D6-D8F2-6B40-99E3-3947DEC567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3" name="X_[00-05]_kyoshitsu5.mp3" descr="X_[00-05]_kyoshitsu5.mp3">
            <a:hlinkClick r:id="" action="ppaction://media"/>
            <a:extLst>
              <a:ext uri="{FF2B5EF4-FFF2-40B4-BE49-F238E27FC236}">
                <a16:creationId xmlns:a16="http://schemas.microsoft.com/office/drawing/2014/main" id="{308090B0-3EE7-7044-B32D-6E17085116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06643" y="214902"/>
            <a:ext cx="778213" cy="778213"/>
          </a:xfrm>
          <a:prstGeom prst="rect">
            <a:avLst/>
          </a:prstGeom>
        </p:spPr>
      </p:pic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00D662C8-E13E-C7B6-2627-0A37E23BD5DF}"/>
              </a:ext>
            </a:extLst>
          </p:cNvPr>
          <p:cNvSpPr txBox="1"/>
          <p:nvPr/>
        </p:nvSpPr>
        <p:spPr>
          <a:xfrm>
            <a:off x="874713" y="4290401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老师，我有问题。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1D6CBE40-38FD-147D-A9FE-17CE34867E46}"/>
              </a:ext>
            </a:extLst>
          </p:cNvPr>
          <p:cNvSpPr txBox="1"/>
          <p:nvPr/>
        </p:nvSpPr>
        <p:spPr>
          <a:xfrm>
            <a:off x="6096000" y="4290401"/>
            <a:ext cx="5570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不好意思。可以去一下洗手间吗？</a:t>
            </a:r>
            <a:endParaRPr lang="en-US" altLang="zh-CN" sz="2800" dirty="0">
              <a:latin typeface="Hiragino Kaku Gothic Pro W3" panose="020B0300000000000000" pitchFamily="34" charset="-128"/>
              <a:ea typeface="Hiragino Kaku Gothic Pro W3" panose="020B0300000000000000" pitchFamily="34" charset="-128"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A2386176-9D21-5C82-C346-13E993CA2479}"/>
              </a:ext>
            </a:extLst>
          </p:cNvPr>
          <p:cNvSpPr txBox="1"/>
          <p:nvPr/>
        </p:nvSpPr>
        <p:spPr>
          <a:xfrm>
            <a:off x="874713" y="5072877"/>
            <a:ext cx="388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ja-JP" sz="2800" dirty="0">
                <a:latin typeface="Calibri" panose="020F0502020204030204" pitchFamily="34" charset="0"/>
                <a:cs typeface="Calibri" panose="020F0502020204030204" pitchFamily="34" charset="0"/>
              </a:rPr>
              <a:t>Thưa cô, em có câu hỏi ạ.</a:t>
            </a:r>
            <a:endParaRPr kumimoji="1" lang="ja-JP" altLang="en-US" sz="2800"/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47E10C1D-8034-4BBA-4611-C170F4BEB768}"/>
              </a:ext>
            </a:extLst>
          </p:cNvPr>
          <p:cNvSpPr txBox="1"/>
          <p:nvPr/>
        </p:nvSpPr>
        <p:spPr>
          <a:xfrm>
            <a:off x="6095999" y="5072877"/>
            <a:ext cx="58528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ja-JP" sz="2800" dirty="0">
                <a:latin typeface="Calibri" panose="020F0502020204030204" pitchFamily="34" charset="0"/>
                <a:cs typeface="Calibri" panose="020F0502020204030204" pitchFamily="34" charset="0"/>
              </a:rPr>
              <a:t>Xin lỗi. Em đi vệ sinh có được không ạ?</a:t>
            </a:r>
            <a:endParaRPr kumimoji="1" lang="ja-JP" altLang="en-US" sz="28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345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コンテンツ プレースホルダー 7">
            <a:extLst>
              <a:ext uri="{FF2B5EF4-FFF2-40B4-BE49-F238E27FC236}">
                <a16:creationId xmlns:a16="http://schemas.microsoft.com/office/drawing/2014/main" id="{13D70C5C-755C-C541-BE22-8841E85AA4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8113" y="1857157"/>
            <a:ext cx="3030782" cy="4351338"/>
          </a:xfrm>
        </p:spPr>
      </p:pic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72FBDC0E-BE11-9841-A3B8-865EED764B76}"/>
              </a:ext>
            </a:extLst>
          </p:cNvPr>
          <p:cNvSpPr txBox="1"/>
          <p:nvPr/>
        </p:nvSpPr>
        <p:spPr>
          <a:xfrm>
            <a:off x="9770604" y="2120954"/>
            <a:ext cx="17732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ja-JP" sz="2000" dirty="0">
                <a:latin typeface="Calibri" panose="020F0502020204030204" pitchFamily="34" charset="0"/>
                <a:cs typeface="Calibri" panose="020F0502020204030204" pitchFamily="34" charset="0"/>
              </a:rPr>
              <a:t>sách</a:t>
            </a:r>
            <a:r>
              <a:rPr kumimoji="1" lang="vi-VN" altLang="ja-JP" sz="2000" dirty="0">
                <a:latin typeface="Calibri" panose="020F0502020204030204" pitchFamily="34" charset="0"/>
                <a:cs typeface="Calibri" panose="020F0502020204030204" pitchFamily="34" charset="0"/>
              </a:rPr>
              <a:t> giáo khoa </a:t>
            </a:r>
            <a:endParaRPr kumimoji="1" lang="ja-JP" altLang="en-US" sz="2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763EB2E1-A78C-4E4C-9E61-F6A0589D2B1C}"/>
              </a:ext>
            </a:extLst>
          </p:cNvPr>
          <p:cNvSpPr txBox="1"/>
          <p:nvPr/>
        </p:nvSpPr>
        <p:spPr>
          <a:xfrm>
            <a:off x="7894714" y="215173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>
                <a:latin typeface="Hiragino Kaku Gothic Pro W3" panose="020B0300000000000000" pitchFamily="34" charset="-128"/>
                <a:ea typeface="Hiragino Kaku Gothic Pro W3" panose="020B0300000000000000" pitchFamily="34" charset="-128"/>
              </a:rPr>
              <a:t>课本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62BFD0F6-C2E8-9B4C-994D-6CF8CC1B0D78}"/>
              </a:ext>
            </a:extLst>
          </p:cNvPr>
          <p:cNvSpPr txBox="1"/>
          <p:nvPr/>
        </p:nvSpPr>
        <p:spPr>
          <a:xfrm>
            <a:off x="5127553" y="2159354"/>
            <a:ext cx="1070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/>
              <a:t> </a:t>
            </a:r>
            <a:r>
              <a:rPr lang="vi-VN" altLang="zh-CN" dirty="0">
                <a:latin typeface="Calibri" panose="020F0502020204030204" pitchFamily="34" charset="0"/>
                <a:cs typeface="Calibri" panose="020F0502020204030204" pitchFamily="34" charset="0"/>
              </a:rPr>
              <a:t>textbook</a:t>
            </a:r>
            <a:endParaRPr kumimoji="1" lang="ja-JP" alt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BED8413F-3A26-DF4B-A8F0-E1E654622A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9563" y="2889907"/>
            <a:ext cx="2336800" cy="2336800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id="{C63117BE-26B4-1649-B486-9045C64E58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9479" y="2889907"/>
            <a:ext cx="2336800" cy="2336800"/>
          </a:xfrm>
          <a:prstGeom prst="rect">
            <a:avLst/>
          </a:prstGeom>
        </p:spPr>
      </p:pic>
      <p:pic>
        <p:nvPicPr>
          <p:cNvPr id="14" name="図 13">
            <a:extLst>
              <a:ext uri="{FF2B5EF4-FFF2-40B4-BE49-F238E27FC236}">
                <a16:creationId xmlns:a16="http://schemas.microsoft.com/office/drawing/2014/main" id="{8C7BB295-4CB1-8443-89ED-97113B0DA4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79395" y="2889907"/>
            <a:ext cx="2336800" cy="2336800"/>
          </a:xfrm>
          <a:prstGeom prst="rect">
            <a:avLst/>
          </a:prstGeom>
        </p:spPr>
      </p:pic>
      <p:sp>
        <p:nvSpPr>
          <p:cNvPr id="9" name="タイトル 9">
            <a:extLst>
              <a:ext uri="{FF2B5EF4-FFF2-40B4-BE49-F238E27FC236}">
                <a16:creationId xmlns:a16="http://schemas.microsoft.com/office/drawing/2014/main" id="{80590229-B988-8C97-4ECE-7E46D0C2230B}"/>
              </a:ext>
            </a:extLst>
          </p:cNvPr>
          <p:cNvSpPr txBox="1">
            <a:spLocks/>
          </p:cNvSpPr>
          <p:nvPr/>
        </p:nvSpPr>
        <p:spPr>
          <a:xfrm>
            <a:off x="874713" y="235879"/>
            <a:ext cx="3416630" cy="13394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ja-JP" altLang="en-US" sz="5400">
                <a:latin typeface="UD デジタル 教科書体 N-B" panose="02020700000000000000" pitchFamily="17" charset="-128"/>
                <a:ea typeface="UD デジタル 教科書体 N-B" panose="02020700000000000000" pitchFamily="17" charset="-128"/>
                <a:cs typeface="Arial"/>
                <a:sym typeface="Arial"/>
              </a:rPr>
              <a:t>きょうかしょ</a:t>
            </a:r>
            <a:endParaRPr lang="en-US" altLang="ja-JP" sz="5400" dirty="0">
              <a:latin typeface="UD デジタル 教科書体 N-B" panose="02020700000000000000" pitchFamily="17" charset="-128"/>
              <a:ea typeface="UD デジタル 教科書体 N-B" panose="02020700000000000000" pitchFamily="17" charset="-128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11357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暖かみのある青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2242</TotalTime>
  <Words>268</Words>
  <Application>Microsoft Macintosh PowerPoint</Application>
  <PresentationFormat>ワイド画面</PresentationFormat>
  <Paragraphs>83</Paragraphs>
  <Slides>17</Slides>
  <Notes>1</Notes>
  <HiddenSlides>0</HiddenSlides>
  <MMClips>11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17</vt:i4>
      </vt:variant>
    </vt:vector>
  </HeadingPairs>
  <TitlesOfParts>
    <vt:vector size="24" baseType="lpstr">
      <vt:lpstr>Hiragino Kaku Gothic Pro W3</vt:lpstr>
      <vt:lpstr>UD デジタル 教科書体 N-B</vt:lpstr>
      <vt:lpstr>游ゴシック</vt:lpstr>
      <vt:lpstr>Arial</vt:lpstr>
      <vt:lpstr>Calibri</vt:lpstr>
      <vt:lpstr>Tahoma</vt:lpstr>
      <vt:lpstr>Office テーマ</vt:lpstr>
      <vt:lpstr>きょうしつ の にほんご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きょうしつ　の　にほんご</dc:title>
  <dc:creator>Microsoft Office User</dc:creator>
  <cp:lastModifiedBy>Microsoft Office User</cp:lastModifiedBy>
  <cp:revision>40</cp:revision>
  <dcterms:created xsi:type="dcterms:W3CDTF">2021-01-21T11:10:57Z</dcterms:created>
  <dcterms:modified xsi:type="dcterms:W3CDTF">2023-08-20T03:20:24Z</dcterms:modified>
</cp:coreProperties>
</file>