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5" r:id="rId16"/>
    <p:sldId id="271" r:id="rId17"/>
    <p:sldId id="286" r:id="rId18"/>
    <p:sldId id="287" r:id="rId19"/>
    <p:sldId id="272" r:id="rId20"/>
    <p:sldId id="273" r:id="rId21"/>
    <p:sldId id="283" r:id="rId22"/>
    <p:sldId id="284" r:id="rId23"/>
    <p:sldId id="292" r:id="rId24"/>
    <p:sldId id="293" r:id="rId2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C41"/>
    <a:srgbClr val="FF2600"/>
    <a:srgbClr val="FFADD6"/>
    <a:srgbClr val="FF85FF"/>
    <a:srgbClr val="FFAFFF"/>
    <a:srgbClr val="D853D6"/>
    <a:srgbClr val="D858FF"/>
    <a:srgbClr val="75D242"/>
    <a:srgbClr val="FFD4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62"/>
    <p:restoredTop sz="94674"/>
  </p:normalViewPr>
  <p:slideViewPr>
    <p:cSldViewPr showGuides="1">
      <p:cViewPr varScale="1">
        <p:scale>
          <a:sx n="124" d="100"/>
          <a:sy n="124" d="100"/>
        </p:scale>
        <p:origin x="1936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192607-C96E-674A-83B3-15A5E7A3DD02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83EAF-04D1-ED4D-A02C-D1FAED9EF72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74747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83EAF-04D1-ED4D-A02C-D1FAED9EF72F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2084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83EAF-04D1-ED4D-A02C-D1FAED9EF72F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6054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5189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bg>
      <p:bgPr>
        <a:solidFill>
          <a:schemeClr val="accent3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9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1597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46396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56733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349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81077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97894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106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48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7560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D44C6-BF26-4C93-B44C-E5C36D724EEC}" type="datetimeFigureOut">
              <a:rPr kumimoji="1" lang="ja-JP" altLang="en-US" smtClean="0"/>
              <a:t>2021/1/19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CE1EA-BBEC-4394-A9EC-ABABC33C39E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92874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59500" y="1562987"/>
            <a:ext cx="3624995" cy="1656184"/>
          </a:xfrm>
        </p:spPr>
        <p:txBody>
          <a:bodyPr>
            <a:normAutofit/>
          </a:bodyPr>
          <a:lstStyle/>
          <a:p>
            <a:r>
              <a:rPr kumimoji="1" lang="ja-JP" altLang="en-US" sz="4900"/>
              <a:t>カレンダー</a:t>
            </a:r>
            <a:r>
              <a:rPr lang="en-US" altLang="ja-JP" sz="4000" dirty="0">
                <a:latin typeface="+mn-lt"/>
              </a:rPr>
              <a:t>calendar</a:t>
            </a:r>
            <a:endParaRPr kumimoji="1" lang="ja-JP" altLang="en-US" sz="4000" dirty="0">
              <a:latin typeface="+mn-lt"/>
            </a:endParaRPr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26" y="2260439"/>
            <a:ext cx="2409050" cy="2228372"/>
          </a:xfr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618" y="2418408"/>
            <a:ext cx="2236102" cy="2046033"/>
          </a:xfrm>
          <a:prstGeom prst="rect">
            <a:avLst/>
          </a:prstGeom>
        </p:spPr>
      </p:pic>
      <p:sp>
        <p:nvSpPr>
          <p:cNvPr id="3" name="円/楕円 2">
            <a:extLst>
              <a:ext uri="{FF2B5EF4-FFF2-40B4-BE49-F238E27FC236}">
                <a16:creationId xmlns:a16="http://schemas.microsoft.com/office/drawing/2014/main" id="{46F420F9-8D8B-EF4D-AF1D-DCC37B1135D1}"/>
              </a:ext>
            </a:extLst>
          </p:cNvPr>
          <p:cNvSpPr/>
          <p:nvPr/>
        </p:nvSpPr>
        <p:spPr>
          <a:xfrm>
            <a:off x="3743903" y="3650882"/>
            <a:ext cx="1656187" cy="1008112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3200"/>
              <a:t>日付</a:t>
            </a:r>
          </a:p>
        </p:txBody>
      </p:sp>
    </p:spTree>
    <p:extLst>
      <p:ext uri="{BB962C8B-B14F-4D97-AF65-F5344CB8AC3E}">
        <p14:creationId xmlns:p14="http://schemas.microsoft.com/office/powerpoint/2010/main" val="3241807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60838" y="3951529"/>
            <a:ext cx="2422290" cy="1143000"/>
          </a:xfrm>
        </p:spPr>
        <p:txBody>
          <a:bodyPr>
            <a:normAutofit/>
          </a:bodyPr>
          <a:lstStyle/>
          <a:p>
            <a:r>
              <a:rPr kumimoji="1" lang="ja-JP" altLang="en-US"/>
              <a:t>いちがつ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119" y="1114413"/>
            <a:ext cx="1080120" cy="1792059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563" y="1114413"/>
            <a:ext cx="1080120" cy="1792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341" y="1773014"/>
            <a:ext cx="1080120" cy="1133458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3575" y="1773014"/>
            <a:ext cx="1080120" cy="1133460"/>
          </a:xfrm>
          <a:prstGeom prst="rect">
            <a:avLst/>
          </a:prstGeom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4CF481B3-1263-4140-A984-2AAF9454AF43}"/>
              </a:ext>
            </a:extLst>
          </p:cNvPr>
          <p:cNvSpPr txBox="1">
            <a:spLocks/>
          </p:cNvSpPr>
          <p:nvPr/>
        </p:nvSpPr>
        <p:spPr>
          <a:xfrm>
            <a:off x="4860874" y="3951529"/>
            <a:ext cx="242229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ついたち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8394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27738" y="3868230"/>
            <a:ext cx="1944216" cy="1143000"/>
          </a:xfrm>
        </p:spPr>
        <p:txBody>
          <a:bodyPr/>
          <a:lstStyle/>
          <a:p>
            <a:r>
              <a:rPr lang="ja-JP" altLang="en-US"/>
              <a:t>に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677" y="1856312"/>
            <a:ext cx="1084345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49324"/>
            <a:ext cx="1084345" cy="1133459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725" y="980728"/>
            <a:ext cx="1080121" cy="1737192"/>
          </a:xfr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016" y="987716"/>
            <a:ext cx="1084345" cy="173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3C4ECFB3-FB22-7D49-A9F0-DE3F26D622AE}"/>
              </a:ext>
            </a:extLst>
          </p:cNvPr>
          <p:cNvSpPr txBox="1">
            <a:spLocks/>
          </p:cNvSpPr>
          <p:nvPr/>
        </p:nvSpPr>
        <p:spPr>
          <a:xfrm>
            <a:off x="5266254" y="3868230"/>
            <a:ext cx="194421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ふつか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13809" y="3875741"/>
            <a:ext cx="2427554" cy="1143000"/>
          </a:xfrm>
        </p:spPr>
        <p:txBody>
          <a:bodyPr/>
          <a:lstStyle/>
          <a:p>
            <a:r>
              <a:rPr lang="ja-JP" altLang="en-US"/>
              <a:t>さん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455" y="1856527"/>
            <a:ext cx="1080120" cy="1131483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674" y="1856527"/>
            <a:ext cx="1080120" cy="1131483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740" y="983355"/>
            <a:ext cx="1080120" cy="1731962"/>
          </a:xfr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1959" y="983356"/>
            <a:ext cx="1080120" cy="1737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0F97035D-518A-1E42-9B34-5461F507F0A9}"/>
              </a:ext>
            </a:extLst>
          </p:cNvPr>
          <p:cNvSpPr txBox="1">
            <a:spLocks/>
          </p:cNvSpPr>
          <p:nvPr/>
        </p:nvSpPr>
        <p:spPr>
          <a:xfrm>
            <a:off x="5311562" y="3869991"/>
            <a:ext cx="20162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みっか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073768" y="3870691"/>
            <a:ext cx="2016224" cy="1143000"/>
          </a:xfrm>
        </p:spPr>
        <p:txBody>
          <a:bodyPr/>
          <a:lstStyle/>
          <a:p>
            <a:r>
              <a:rPr lang="ja-JP" altLang="en-US"/>
              <a:t>し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799" y="1629538"/>
            <a:ext cx="1080120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122" y="1658472"/>
            <a:ext cx="1031910" cy="105044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760" y="907108"/>
            <a:ext cx="1080120" cy="1806475"/>
          </a:xfr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083" y="956522"/>
            <a:ext cx="1080120" cy="18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A585998A-C52E-A548-8165-6EDE45F581A5}"/>
              </a:ext>
            </a:extLst>
          </p:cNvPr>
          <p:cNvSpPr txBox="1">
            <a:spLocks/>
          </p:cNvSpPr>
          <p:nvPr/>
        </p:nvSpPr>
        <p:spPr>
          <a:xfrm>
            <a:off x="5054008" y="3867945"/>
            <a:ext cx="20162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よっか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06216" y="4049616"/>
            <a:ext cx="2016224" cy="1143000"/>
          </a:xfrm>
        </p:spPr>
        <p:txBody>
          <a:bodyPr/>
          <a:lstStyle/>
          <a:p>
            <a:r>
              <a:rPr lang="ja-JP" altLang="en-US"/>
              <a:t>ご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397" y="1712255"/>
            <a:ext cx="1080120" cy="109195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0245" y="1712255"/>
            <a:ext cx="1080120" cy="108520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208" y="908720"/>
            <a:ext cx="1080120" cy="1805039"/>
          </a:xfr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08720"/>
            <a:ext cx="1080120" cy="1805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F81CE0C8-C135-F241-A560-916DF4C94026}"/>
              </a:ext>
            </a:extLst>
          </p:cNvPr>
          <p:cNvSpPr txBox="1">
            <a:spLocks/>
          </p:cNvSpPr>
          <p:nvPr/>
        </p:nvSpPr>
        <p:spPr>
          <a:xfrm>
            <a:off x="5352133" y="4060538"/>
            <a:ext cx="20162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いつか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43709" y="3988840"/>
            <a:ext cx="2520280" cy="1143000"/>
          </a:xfrm>
        </p:spPr>
        <p:txBody>
          <a:bodyPr/>
          <a:lstStyle/>
          <a:p>
            <a:r>
              <a:rPr lang="ja-JP" altLang="en-US"/>
              <a:t>ろくがつ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9" y="1777423"/>
            <a:ext cx="1080120" cy="109195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209" y="1777423"/>
            <a:ext cx="1080120" cy="108520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908721"/>
            <a:ext cx="1080120" cy="1772906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908721"/>
            <a:ext cx="1080120" cy="1772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FBE7C15C-AD54-5640-8E73-0F4F28CCFF83}"/>
              </a:ext>
            </a:extLst>
          </p:cNvPr>
          <p:cNvSpPr txBox="1">
            <a:spLocks/>
          </p:cNvSpPr>
          <p:nvPr/>
        </p:nvSpPr>
        <p:spPr>
          <a:xfrm>
            <a:off x="5455362" y="3995370"/>
            <a:ext cx="198569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むいか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75008" y="4008154"/>
            <a:ext cx="2448272" cy="1143000"/>
          </a:xfrm>
        </p:spPr>
        <p:txBody>
          <a:bodyPr>
            <a:normAutofit/>
          </a:bodyPr>
          <a:lstStyle/>
          <a:p>
            <a:r>
              <a:rPr lang="ja-JP" altLang="en-US"/>
              <a:t>しち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144" y="1706846"/>
            <a:ext cx="1080120" cy="1143000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468" y="1706846"/>
            <a:ext cx="1031910" cy="105044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103" y="1098047"/>
            <a:ext cx="1080120" cy="1749426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427" y="1083249"/>
            <a:ext cx="1080120" cy="174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263BC33D-1BA7-4C4D-9EB7-226367F14F45}"/>
              </a:ext>
            </a:extLst>
          </p:cNvPr>
          <p:cNvSpPr txBox="1">
            <a:spLocks/>
          </p:cNvSpPr>
          <p:nvPr/>
        </p:nvSpPr>
        <p:spPr>
          <a:xfrm>
            <a:off x="5218986" y="4026559"/>
            <a:ext cx="205000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なのか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71700" y="4103007"/>
            <a:ext cx="2520280" cy="1143000"/>
          </a:xfrm>
        </p:spPr>
        <p:txBody>
          <a:bodyPr>
            <a:normAutofit/>
          </a:bodyPr>
          <a:lstStyle/>
          <a:p>
            <a:r>
              <a:rPr lang="ja-JP" altLang="en-US"/>
              <a:t>はち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499" y="1623344"/>
            <a:ext cx="1080120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676" y="1706355"/>
            <a:ext cx="1031910" cy="105044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993413"/>
            <a:ext cx="1080120" cy="1707290"/>
          </a:xfr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897" y="976283"/>
            <a:ext cx="1080120" cy="171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8B3F3F5F-A02F-FA42-B120-BCC466E80F08}"/>
              </a:ext>
            </a:extLst>
          </p:cNvPr>
          <p:cNvSpPr txBox="1">
            <a:spLocks/>
          </p:cNvSpPr>
          <p:nvPr/>
        </p:nvSpPr>
        <p:spPr>
          <a:xfrm>
            <a:off x="5346707" y="4103007"/>
            <a:ext cx="199062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ようか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44267" y="4181836"/>
            <a:ext cx="1944216" cy="1143000"/>
          </a:xfrm>
        </p:spPr>
        <p:txBody>
          <a:bodyPr/>
          <a:lstStyle/>
          <a:p>
            <a:r>
              <a:rPr lang="ja-JP" altLang="en-US"/>
              <a:t>く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017" y="1623344"/>
            <a:ext cx="1080120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1706355"/>
            <a:ext cx="1031910" cy="1050448"/>
          </a:xfrm>
          <a:prstGeom prst="rect">
            <a:avLst/>
          </a:prstGeom>
        </p:spPr>
      </p:pic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255" y="907591"/>
            <a:ext cx="1080120" cy="1755887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4438" y="927019"/>
            <a:ext cx="1080120" cy="175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タイトル 1">
            <a:extLst>
              <a:ext uri="{FF2B5EF4-FFF2-40B4-BE49-F238E27FC236}">
                <a16:creationId xmlns:a16="http://schemas.microsoft.com/office/drawing/2014/main" id="{2CE1251B-3955-D141-AFB2-14399E228DCD}"/>
              </a:ext>
            </a:extLst>
          </p:cNvPr>
          <p:cNvSpPr txBox="1">
            <a:spLocks/>
          </p:cNvSpPr>
          <p:nvPr/>
        </p:nvSpPr>
        <p:spPr>
          <a:xfrm>
            <a:off x="4964418" y="4181836"/>
            <a:ext cx="252028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ここのか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184715" y="4197377"/>
            <a:ext cx="3151061" cy="1143000"/>
          </a:xfrm>
        </p:spPr>
        <p:txBody>
          <a:bodyPr>
            <a:normAutofit/>
          </a:bodyPr>
          <a:lstStyle/>
          <a:p>
            <a:r>
              <a:rPr lang="ja-JP" altLang="en-US" err="1"/>
              <a:t>じゅ</a:t>
            </a:r>
            <a:r>
              <a:rPr lang="ja-JP" altLang="en-US"/>
              <a:t>う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828" y="927099"/>
            <a:ext cx="1139952" cy="178809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597" y="920825"/>
            <a:ext cx="1080121" cy="178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655" y="1747795"/>
            <a:ext cx="1080121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6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538" y="1763623"/>
            <a:ext cx="1031910" cy="1050448"/>
          </a:xfrm>
          <a:prstGeom prst="rect">
            <a:avLst/>
          </a:prstGeom>
        </p:spPr>
      </p:pic>
      <p:pic>
        <p:nvPicPr>
          <p:cNvPr id="3" name="図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579" y="872529"/>
            <a:ext cx="1080121" cy="1788095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845" y="872529"/>
            <a:ext cx="1080121" cy="1788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タイトル 1">
            <a:extLst>
              <a:ext uri="{FF2B5EF4-FFF2-40B4-BE49-F238E27FC236}">
                <a16:creationId xmlns:a16="http://schemas.microsoft.com/office/drawing/2014/main" id="{1B50940A-259D-1C41-9A87-62C8424EB023}"/>
              </a:ext>
            </a:extLst>
          </p:cNvPr>
          <p:cNvSpPr txBox="1">
            <a:spLocks/>
          </p:cNvSpPr>
          <p:nvPr/>
        </p:nvSpPr>
        <p:spPr>
          <a:xfrm>
            <a:off x="5653718" y="4164876"/>
            <a:ext cx="19442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とおか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1522" y="4136346"/>
            <a:ext cx="4278098" cy="1079219"/>
          </a:xfrm>
        </p:spPr>
        <p:txBody>
          <a:bodyPr>
            <a:normAutofit/>
          </a:bodyPr>
          <a:lstStyle/>
          <a:p>
            <a:r>
              <a:rPr lang="ja-JP" altLang="en-US" dirty="0"/>
              <a:t>じゅういち</a:t>
            </a:r>
            <a:r>
              <a:rPr kumimoji="1" lang="ja-JP" altLang="en-US"/>
              <a:t>がつ</a:t>
            </a:r>
            <a:endParaRPr kumimoji="1" lang="ja-JP" altLang="en-US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171" y="915180"/>
            <a:ext cx="1080457" cy="1806475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980" y="920613"/>
            <a:ext cx="1080457" cy="180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409" y="1642435"/>
            <a:ext cx="1080457" cy="1133459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843" y="1629701"/>
            <a:ext cx="1031910" cy="1050448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1" y="915180"/>
            <a:ext cx="1072405" cy="1806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62" y="915180"/>
            <a:ext cx="1080457" cy="18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タイトル 1">
            <a:extLst>
              <a:ext uri="{FF2B5EF4-FFF2-40B4-BE49-F238E27FC236}">
                <a16:creationId xmlns:a16="http://schemas.microsoft.com/office/drawing/2014/main" id="{B98E5618-DC64-6E42-BF3B-11CB8D0E16BA}"/>
              </a:ext>
            </a:extLst>
          </p:cNvPr>
          <p:cNvSpPr txBox="1">
            <a:spLocks/>
          </p:cNvSpPr>
          <p:nvPr/>
        </p:nvSpPr>
        <p:spPr>
          <a:xfrm>
            <a:off x="4744153" y="4136346"/>
            <a:ext cx="4162860" cy="105044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じゅういちにち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701521" y="4019895"/>
            <a:ext cx="3674633" cy="923072"/>
          </a:xfrm>
        </p:spPr>
        <p:txBody>
          <a:bodyPr>
            <a:normAutofit/>
          </a:bodyPr>
          <a:lstStyle/>
          <a:p>
            <a:r>
              <a:rPr kumimoji="1" lang="ja-JP" altLang="en-US"/>
              <a:t>じゅうににち</a:t>
            </a:r>
            <a:endParaRPr kumimoji="1" lang="ja-JP" altLang="en-US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218" y="930142"/>
            <a:ext cx="1080121" cy="1778067"/>
          </a:xfr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44894"/>
            <a:ext cx="1080120" cy="1778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524" y="1819175"/>
            <a:ext cx="1031910" cy="1050448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31" y="1819175"/>
            <a:ext cx="1080120" cy="1133459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635" y="941164"/>
            <a:ext cx="1111808" cy="1774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411" y="931694"/>
            <a:ext cx="1080120" cy="1776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タイトル 1">
            <a:extLst>
              <a:ext uri="{FF2B5EF4-FFF2-40B4-BE49-F238E27FC236}">
                <a16:creationId xmlns:a16="http://schemas.microsoft.com/office/drawing/2014/main" id="{9026FE71-9F4E-8A48-8961-F52CB95F175B}"/>
              </a:ext>
            </a:extLst>
          </p:cNvPr>
          <p:cNvSpPr txBox="1">
            <a:spLocks/>
          </p:cNvSpPr>
          <p:nvPr/>
        </p:nvSpPr>
        <p:spPr>
          <a:xfrm>
            <a:off x="814461" y="3905367"/>
            <a:ext cx="362802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/>
              <a:t>じゅうにがつ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713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1398712" y="764704"/>
            <a:ext cx="1296144" cy="6904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13</a:t>
            </a:r>
            <a:r>
              <a:rPr lang="ja-JP" altLang="en-US" sz="4000"/>
              <a:t>日</a:t>
            </a:r>
            <a:endParaRPr lang="en-US" altLang="ja-JP" sz="4000" dirty="0"/>
          </a:p>
        </p:txBody>
      </p:sp>
      <p:sp>
        <p:nvSpPr>
          <p:cNvPr id="4" name="コンテンツ プレースホルダー 2">
            <a:extLst>
              <a:ext uri="{FF2B5EF4-FFF2-40B4-BE49-F238E27FC236}">
                <a16:creationId xmlns:a16="http://schemas.microsoft.com/office/drawing/2014/main" id="{9E701457-3157-4841-88E2-2B313DFFA447}"/>
              </a:ext>
            </a:extLst>
          </p:cNvPr>
          <p:cNvSpPr txBox="1">
            <a:spLocks/>
          </p:cNvSpPr>
          <p:nvPr/>
        </p:nvSpPr>
        <p:spPr>
          <a:xfrm>
            <a:off x="1398712" y="2307626"/>
            <a:ext cx="129614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14</a:t>
            </a:r>
            <a:r>
              <a:rPr lang="ja-JP" altLang="en-US" sz="4000"/>
              <a:t>日</a:t>
            </a:r>
            <a:endParaRPr lang="en-US" altLang="ja-JP" sz="4000" dirty="0">
              <a:solidFill>
                <a:srgbClr val="FF00FF"/>
              </a:solidFill>
            </a:endParaRPr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E0EDF9AA-36D4-C145-9A57-A3F631BF9E8B}"/>
              </a:ext>
            </a:extLst>
          </p:cNvPr>
          <p:cNvSpPr txBox="1">
            <a:spLocks/>
          </p:cNvSpPr>
          <p:nvPr/>
        </p:nvSpPr>
        <p:spPr>
          <a:xfrm>
            <a:off x="1398712" y="3801840"/>
            <a:ext cx="129614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15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7" name="コンテンツ プレースホルダー 2">
            <a:extLst>
              <a:ext uri="{FF2B5EF4-FFF2-40B4-BE49-F238E27FC236}">
                <a16:creationId xmlns:a16="http://schemas.microsoft.com/office/drawing/2014/main" id="{22F7DD53-6AF1-504F-8AAE-19C6419A919E}"/>
              </a:ext>
            </a:extLst>
          </p:cNvPr>
          <p:cNvSpPr txBox="1">
            <a:spLocks/>
          </p:cNvSpPr>
          <p:nvPr/>
        </p:nvSpPr>
        <p:spPr>
          <a:xfrm>
            <a:off x="1398712" y="5263202"/>
            <a:ext cx="1296144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16</a:t>
            </a:r>
            <a:r>
              <a:rPr lang="ja-JP" altLang="en-US" sz="4000"/>
              <a:t>日</a:t>
            </a:r>
            <a:endParaRPr lang="en-US" altLang="ja-JP" sz="4000" dirty="0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C268261B-B069-B84A-8E5F-ABC9949156B9}"/>
              </a:ext>
            </a:extLst>
          </p:cNvPr>
          <p:cNvSpPr txBox="1">
            <a:spLocks/>
          </p:cNvSpPr>
          <p:nvPr/>
        </p:nvSpPr>
        <p:spPr>
          <a:xfrm>
            <a:off x="3995936" y="764704"/>
            <a:ext cx="3744416" cy="6904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</a:t>
            </a:r>
            <a:r>
              <a:rPr lang="ja-JP" altLang="en-US" sz="4000" dirty="0"/>
              <a:t>さん</a:t>
            </a:r>
            <a:r>
              <a:rPr lang="ja-JP" altLang="en-US" sz="4000"/>
              <a:t>にち</a:t>
            </a:r>
            <a:endParaRPr lang="en-US" altLang="ja-JP" sz="4000" dirty="0"/>
          </a:p>
        </p:txBody>
      </p:sp>
      <p:sp>
        <p:nvSpPr>
          <p:cNvPr id="10" name="コンテンツ プレースホルダー 2">
            <a:extLst>
              <a:ext uri="{FF2B5EF4-FFF2-40B4-BE49-F238E27FC236}">
                <a16:creationId xmlns:a16="http://schemas.microsoft.com/office/drawing/2014/main" id="{FFC508F0-69B5-B849-BF32-5287ECB0DED6}"/>
              </a:ext>
            </a:extLst>
          </p:cNvPr>
          <p:cNvSpPr txBox="1">
            <a:spLocks/>
          </p:cNvSpPr>
          <p:nvPr/>
        </p:nvSpPr>
        <p:spPr>
          <a:xfrm>
            <a:off x="3995936" y="2340478"/>
            <a:ext cx="336612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</a:t>
            </a:r>
            <a:r>
              <a:rPr lang="ja-JP" altLang="en-US" sz="4000">
                <a:solidFill>
                  <a:srgbClr val="FF00FF"/>
                </a:solidFill>
              </a:rPr>
              <a:t>よっか</a:t>
            </a:r>
            <a:endParaRPr lang="en-US" altLang="ja-JP" sz="4000" dirty="0">
              <a:solidFill>
                <a:srgbClr val="FF00FF"/>
              </a:solidFill>
            </a:endParaRPr>
          </a:p>
        </p:txBody>
      </p:sp>
      <p:sp>
        <p:nvSpPr>
          <p:cNvPr id="11" name="コンテンツ プレースホルダー 2">
            <a:extLst>
              <a:ext uri="{FF2B5EF4-FFF2-40B4-BE49-F238E27FC236}">
                <a16:creationId xmlns:a16="http://schemas.microsoft.com/office/drawing/2014/main" id="{3A9D865F-FF20-4944-81D4-D6C5F1CAD53F}"/>
              </a:ext>
            </a:extLst>
          </p:cNvPr>
          <p:cNvSpPr txBox="1">
            <a:spLocks/>
          </p:cNvSpPr>
          <p:nvPr/>
        </p:nvSpPr>
        <p:spPr>
          <a:xfrm>
            <a:off x="3995936" y="3801840"/>
            <a:ext cx="336612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じゅうごにち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12" name="コンテンツ プレースホルダー 2">
            <a:extLst>
              <a:ext uri="{FF2B5EF4-FFF2-40B4-BE49-F238E27FC236}">
                <a16:creationId xmlns:a16="http://schemas.microsoft.com/office/drawing/2014/main" id="{D12316AB-852E-7C4B-8B87-E50988A5CF42}"/>
              </a:ext>
            </a:extLst>
          </p:cNvPr>
          <p:cNvSpPr txBox="1">
            <a:spLocks/>
          </p:cNvSpPr>
          <p:nvPr/>
        </p:nvSpPr>
        <p:spPr>
          <a:xfrm>
            <a:off x="3995936" y="5295096"/>
            <a:ext cx="382136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</a:t>
            </a:r>
            <a:r>
              <a:rPr lang="ja-JP" altLang="en-US" sz="4000" dirty="0"/>
              <a:t>ろくにち</a:t>
            </a:r>
            <a:endParaRPr lang="en-US" altLang="ja-JP" sz="4000" dirty="0"/>
          </a:p>
          <a:p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212517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75656" y="3861550"/>
            <a:ext cx="1339620" cy="5605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ja-JP" sz="4000" dirty="0"/>
              <a:t>19</a:t>
            </a:r>
            <a:r>
              <a:rPr lang="ja-JP" altLang="en-US" sz="4000"/>
              <a:t>日</a:t>
            </a:r>
            <a:endParaRPr kumimoji="1" lang="ja-JP" altLang="en-US" sz="4000" dirty="0"/>
          </a:p>
        </p:txBody>
      </p:sp>
      <p:sp>
        <p:nvSpPr>
          <p:cNvPr id="4" name="コンテンツ プレースホルダー 2">
            <a:extLst>
              <a:ext uri="{FF2B5EF4-FFF2-40B4-BE49-F238E27FC236}">
                <a16:creationId xmlns:a16="http://schemas.microsoft.com/office/drawing/2014/main" id="{B0764025-C443-A84F-9D42-43C31B3D3F99}"/>
              </a:ext>
            </a:extLst>
          </p:cNvPr>
          <p:cNvSpPr txBox="1">
            <a:spLocks/>
          </p:cNvSpPr>
          <p:nvPr/>
        </p:nvSpPr>
        <p:spPr>
          <a:xfrm>
            <a:off x="1475656" y="2324238"/>
            <a:ext cx="1339620" cy="6396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18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D06B8C35-4607-304F-B976-693BB8D7A100}"/>
              </a:ext>
            </a:extLst>
          </p:cNvPr>
          <p:cNvSpPr txBox="1">
            <a:spLocks/>
          </p:cNvSpPr>
          <p:nvPr/>
        </p:nvSpPr>
        <p:spPr>
          <a:xfrm>
            <a:off x="1475655" y="5319745"/>
            <a:ext cx="1339621" cy="5857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20</a:t>
            </a:r>
            <a:r>
              <a:rPr lang="ja-JP" altLang="en-US" sz="4000"/>
              <a:t>日</a:t>
            </a:r>
            <a:endParaRPr lang="en-US" altLang="ja-JP" sz="4000" dirty="0">
              <a:solidFill>
                <a:srgbClr val="FF00FF"/>
              </a:solidFill>
            </a:endParaRPr>
          </a:p>
          <a:p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7" name="コンテンツ プレースホルダー 2">
            <a:extLst>
              <a:ext uri="{FF2B5EF4-FFF2-40B4-BE49-F238E27FC236}">
                <a16:creationId xmlns:a16="http://schemas.microsoft.com/office/drawing/2014/main" id="{E289ED36-BDA5-B043-A5D1-0F91CD018876}"/>
              </a:ext>
            </a:extLst>
          </p:cNvPr>
          <p:cNvSpPr txBox="1">
            <a:spLocks/>
          </p:cNvSpPr>
          <p:nvPr/>
        </p:nvSpPr>
        <p:spPr>
          <a:xfrm>
            <a:off x="1475656" y="764704"/>
            <a:ext cx="1339620" cy="6619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17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8" name="コンテンツ プレースホルダー 2">
            <a:extLst>
              <a:ext uri="{FF2B5EF4-FFF2-40B4-BE49-F238E27FC236}">
                <a16:creationId xmlns:a16="http://schemas.microsoft.com/office/drawing/2014/main" id="{0A72429A-E6A1-1849-863C-1EE94A6C12C1}"/>
              </a:ext>
            </a:extLst>
          </p:cNvPr>
          <p:cNvSpPr txBox="1">
            <a:spLocks/>
          </p:cNvSpPr>
          <p:nvPr/>
        </p:nvSpPr>
        <p:spPr>
          <a:xfrm>
            <a:off x="3854498" y="5319744"/>
            <a:ext cx="1800200" cy="5857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>
                <a:solidFill>
                  <a:srgbClr val="FF00FF"/>
                </a:solidFill>
              </a:rPr>
              <a:t>はつか</a:t>
            </a:r>
            <a:endParaRPr lang="en-US" altLang="ja-JP" sz="4000" dirty="0">
              <a:solidFill>
                <a:srgbClr val="FF00FF"/>
              </a:solidFill>
            </a:endParaRPr>
          </a:p>
          <a:p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B4DA29F6-7880-234C-8075-17C3C5F4BE3B}"/>
              </a:ext>
            </a:extLst>
          </p:cNvPr>
          <p:cNvSpPr txBox="1">
            <a:spLocks/>
          </p:cNvSpPr>
          <p:nvPr/>
        </p:nvSpPr>
        <p:spPr>
          <a:xfrm>
            <a:off x="3851920" y="3865859"/>
            <a:ext cx="3240360" cy="56057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000"/>
              <a:t>じゅう</a:t>
            </a:r>
            <a:r>
              <a:rPr lang="ja-JP" altLang="en-US" sz="4000">
                <a:solidFill>
                  <a:srgbClr val="FF00FF"/>
                </a:solidFill>
              </a:rPr>
              <a:t>くにち</a:t>
            </a:r>
            <a:endParaRPr lang="ja-JP" altLang="en-US" sz="4000" dirty="0"/>
          </a:p>
        </p:txBody>
      </p:sp>
      <p:sp>
        <p:nvSpPr>
          <p:cNvPr id="10" name="コンテンツ プレースホルダー 2">
            <a:extLst>
              <a:ext uri="{FF2B5EF4-FFF2-40B4-BE49-F238E27FC236}">
                <a16:creationId xmlns:a16="http://schemas.microsoft.com/office/drawing/2014/main" id="{CF8AE514-1005-E94E-98B0-112BC68ED7BB}"/>
              </a:ext>
            </a:extLst>
          </p:cNvPr>
          <p:cNvSpPr txBox="1">
            <a:spLocks/>
          </p:cNvSpPr>
          <p:nvPr/>
        </p:nvSpPr>
        <p:spPr>
          <a:xfrm>
            <a:off x="3851920" y="2313127"/>
            <a:ext cx="3770754" cy="66190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じゅうはちにち</a:t>
            </a:r>
            <a:endParaRPr lang="ja-JP" altLang="en-US" sz="4000" dirty="0"/>
          </a:p>
        </p:txBody>
      </p:sp>
      <p:sp>
        <p:nvSpPr>
          <p:cNvPr id="11" name="コンテンツ プレースホルダー 2">
            <a:extLst>
              <a:ext uri="{FF2B5EF4-FFF2-40B4-BE49-F238E27FC236}">
                <a16:creationId xmlns:a16="http://schemas.microsoft.com/office/drawing/2014/main" id="{C92E5943-AAAB-9B4E-9ABB-490033A28697}"/>
              </a:ext>
            </a:extLst>
          </p:cNvPr>
          <p:cNvSpPr txBox="1">
            <a:spLocks/>
          </p:cNvSpPr>
          <p:nvPr/>
        </p:nvSpPr>
        <p:spPr>
          <a:xfrm>
            <a:off x="3851920" y="764704"/>
            <a:ext cx="3770754" cy="66191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じゅうしちにち</a:t>
            </a:r>
            <a:endParaRPr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5431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10BF05AC-BD54-9241-B8F0-98D888FD4D7F}"/>
              </a:ext>
            </a:extLst>
          </p:cNvPr>
          <p:cNvSpPr txBox="1">
            <a:spLocks/>
          </p:cNvSpPr>
          <p:nvPr/>
        </p:nvSpPr>
        <p:spPr>
          <a:xfrm>
            <a:off x="1459515" y="2379812"/>
            <a:ext cx="1338864" cy="6595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/>
              <a:t>22</a:t>
            </a:r>
            <a:r>
              <a:rPr lang="ja-JP" altLang="en-US" sz="4000"/>
              <a:t>日</a:t>
            </a:r>
            <a:endParaRPr lang="en-US" altLang="ja-JP" sz="4000" dirty="0"/>
          </a:p>
        </p:txBody>
      </p:sp>
      <p:sp>
        <p:nvSpPr>
          <p:cNvPr id="7" name="コンテンツ プレースホルダー 2">
            <a:extLst>
              <a:ext uri="{FF2B5EF4-FFF2-40B4-BE49-F238E27FC236}">
                <a16:creationId xmlns:a16="http://schemas.microsoft.com/office/drawing/2014/main" id="{09367743-60EE-FC41-B1BF-A657AE483BF2}"/>
              </a:ext>
            </a:extLst>
          </p:cNvPr>
          <p:cNvSpPr txBox="1">
            <a:spLocks/>
          </p:cNvSpPr>
          <p:nvPr/>
        </p:nvSpPr>
        <p:spPr>
          <a:xfrm>
            <a:off x="1459515" y="5285501"/>
            <a:ext cx="1296144" cy="6595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24</a:t>
            </a:r>
            <a:r>
              <a:rPr lang="ja-JP" altLang="en-US" sz="4000"/>
              <a:t>日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8" name="コンテンツ プレースホルダー 2">
            <a:extLst>
              <a:ext uri="{FF2B5EF4-FFF2-40B4-BE49-F238E27FC236}">
                <a16:creationId xmlns:a16="http://schemas.microsoft.com/office/drawing/2014/main" id="{FA793152-DE13-454A-BE5D-46E947BC84D9}"/>
              </a:ext>
            </a:extLst>
          </p:cNvPr>
          <p:cNvSpPr txBox="1">
            <a:spLocks/>
          </p:cNvSpPr>
          <p:nvPr/>
        </p:nvSpPr>
        <p:spPr>
          <a:xfrm>
            <a:off x="1459515" y="3902174"/>
            <a:ext cx="1296144" cy="520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23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D23671CA-33AB-A243-9753-A0CF69603DAE}"/>
              </a:ext>
            </a:extLst>
          </p:cNvPr>
          <p:cNvSpPr txBox="1">
            <a:spLocks/>
          </p:cNvSpPr>
          <p:nvPr/>
        </p:nvSpPr>
        <p:spPr>
          <a:xfrm>
            <a:off x="1438155" y="836712"/>
            <a:ext cx="1338864" cy="6595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/>
              <a:t>21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11" name="コンテンツ プレースホルダー 2">
            <a:extLst>
              <a:ext uri="{FF2B5EF4-FFF2-40B4-BE49-F238E27FC236}">
                <a16:creationId xmlns:a16="http://schemas.microsoft.com/office/drawing/2014/main" id="{01C8BB8D-5F57-A24C-B8BB-DC69A1CAB1B2}"/>
              </a:ext>
            </a:extLst>
          </p:cNvPr>
          <p:cNvSpPr txBox="1">
            <a:spLocks/>
          </p:cNvSpPr>
          <p:nvPr/>
        </p:nvSpPr>
        <p:spPr>
          <a:xfrm>
            <a:off x="3635896" y="5285501"/>
            <a:ext cx="3984904" cy="65959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にじゅう</a:t>
            </a:r>
            <a:r>
              <a:rPr lang="ja-JP" altLang="en-US" sz="4000">
                <a:solidFill>
                  <a:srgbClr val="FF00FF"/>
                </a:solidFill>
              </a:rPr>
              <a:t>よっか</a:t>
            </a:r>
            <a:endParaRPr lang="en-US" altLang="ja-JP" sz="4000" dirty="0"/>
          </a:p>
          <a:p>
            <a:endParaRPr lang="ja-JP" altLang="en-US" sz="3600" dirty="0"/>
          </a:p>
        </p:txBody>
      </p:sp>
      <p:sp>
        <p:nvSpPr>
          <p:cNvPr id="12" name="コンテンツ プレースホルダー 2">
            <a:extLst>
              <a:ext uri="{FF2B5EF4-FFF2-40B4-BE49-F238E27FC236}">
                <a16:creationId xmlns:a16="http://schemas.microsoft.com/office/drawing/2014/main" id="{973CBF4A-593E-CB47-BBCF-CE503BBD0BEE}"/>
              </a:ext>
            </a:extLst>
          </p:cNvPr>
          <p:cNvSpPr txBox="1">
            <a:spLocks/>
          </p:cNvSpPr>
          <p:nvPr/>
        </p:nvSpPr>
        <p:spPr>
          <a:xfrm>
            <a:off x="3635896" y="3902174"/>
            <a:ext cx="4299576" cy="5205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にじゅうさんにち</a:t>
            </a:r>
            <a:endParaRPr lang="ja-JP" altLang="en-US" sz="4000" dirty="0"/>
          </a:p>
        </p:txBody>
      </p:sp>
      <p:sp>
        <p:nvSpPr>
          <p:cNvPr id="13" name="コンテンツ プレースホルダー 2">
            <a:extLst>
              <a:ext uri="{FF2B5EF4-FFF2-40B4-BE49-F238E27FC236}">
                <a16:creationId xmlns:a16="http://schemas.microsoft.com/office/drawing/2014/main" id="{D27E1C2B-3263-1548-9273-84ABCAFAC3E9}"/>
              </a:ext>
            </a:extLst>
          </p:cNvPr>
          <p:cNvSpPr txBox="1">
            <a:spLocks/>
          </p:cNvSpPr>
          <p:nvPr/>
        </p:nvSpPr>
        <p:spPr>
          <a:xfrm>
            <a:off x="3635896" y="2366125"/>
            <a:ext cx="3816424" cy="6595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000"/>
              <a:t>にじゅうににち</a:t>
            </a:r>
            <a:endParaRPr lang="en-US" altLang="ja-JP" sz="4000" dirty="0"/>
          </a:p>
        </p:txBody>
      </p:sp>
      <p:sp>
        <p:nvSpPr>
          <p:cNvPr id="14" name="コンテンツ プレースホルダー 2">
            <a:extLst>
              <a:ext uri="{FF2B5EF4-FFF2-40B4-BE49-F238E27FC236}">
                <a16:creationId xmlns:a16="http://schemas.microsoft.com/office/drawing/2014/main" id="{596C4850-FC72-C841-9748-D578EA8DF802}"/>
              </a:ext>
            </a:extLst>
          </p:cNvPr>
          <p:cNvSpPr txBox="1">
            <a:spLocks/>
          </p:cNvSpPr>
          <p:nvPr/>
        </p:nvSpPr>
        <p:spPr>
          <a:xfrm>
            <a:off x="3635896" y="836712"/>
            <a:ext cx="4299576" cy="65959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000"/>
              <a:t>にじゅういちにち</a:t>
            </a:r>
            <a:endParaRPr lang="en-US" altLang="ja-JP" sz="4000" dirty="0"/>
          </a:p>
          <a:p>
            <a:endParaRPr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29352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build="p"/>
      <p:bldP spid="8" grpId="0" build="p"/>
      <p:bldP spid="9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コンテンツ プレースホルダー 2"/>
          <p:cNvSpPr txBox="1">
            <a:spLocks noGrp="1"/>
          </p:cNvSpPr>
          <p:nvPr>
            <p:ph idx="1"/>
          </p:nvPr>
        </p:nvSpPr>
        <p:spPr>
          <a:xfrm>
            <a:off x="1547664" y="2340501"/>
            <a:ext cx="1323256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26</a:t>
            </a:r>
            <a:r>
              <a:rPr lang="ja-JP" altLang="en-US" sz="4000"/>
              <a:t>日</a:t>
            </a:r>
            <a:endParaRPr lang="en-US" altLang="ja-JP" sz="4000" dirty="0"/>
          </a:p>
        </p:txBody>
      </p:sp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3491880" y="3732674"/>
            <a:ext cx="4248472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に</a:t>
            </a:r>
            <a:r>
              <a:rPr lang="ja-JP" altLang="en-US" sz="4000" dirty="0"/>
              <a:t>じゅうしち</a:t>
            </a:r>
            <a:r>
              <a:rPr lang="ja-JP" altLang="en-US" sz="4000"/>
              <a:t>にち</a:t>
            </a:r>
            <a:endParaRPr lang="en-US" altLang="ja-JP" sz="4000" dirty="0"/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5E2A4544-8DC6-D840-904D-0344A946F8E1}"/>
              </a:ext>
            </a:extLst>
          </p:cNvPr>
          <p:cNvSpPr txBox="1">
            <a:spLocks/>
          </p:cNvSpPr>
          <p:nvPr/>
        </p:nvSpPr>
        <p:spPr>
          <a:xfrm>
            <a:off x="1512168" y="980728"/>
            <a:ext cx="1323256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4000" dirty="0"/>
              <a:t>25</a:t>
            </a:r>
            <a:r>
              <a:rPr lang="ja-JP" altLang="en-US" sz="4000"/>
              <a:t>日</a:t>
            </a:r>
            <a:endParaRPr lang="en-US" altLang="ja-JP" sz="4000" dirty="0"/>
          </a:p>
          <a:p>
            <a:endParaRPr lang="ja-JP" altLang="en-US" sz="3600" dirty="0"/>
          </a:p>
        </p:txBody>
      </p:sp>
      <p:sp>
        <p:nvSpPr>
          <p:cNvPr id="7" name="コンテンツ プレースホルダー 2">
            <a:extLst>
              <a:ext uri="{FF2B5EF4-FFF2-40B4-BE49-F238E27FC236}">
                <a16:creationId xmlns:a16="http://schemas.microsoft.com/office/drawing/2014/main" id="{08A29399-F4F3-324F-877F-C2F92D1D7C42}"/>
              </a:ext>
            </a:extLst>
          </p:cNvPr>
          <p:cNvSpPr txBox="1">
            <a:spLocks/>
          </p:cNvSpPr>
          <p:nvPr/>
        </p:nvSpPr>
        <p:spPr>
          <a:xfrm>
            <a:off x="3491880" y="980728"/>
            <a:ext cx="4211960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000"/>
              <a:t>にじゅうごにち</a:t>
            </a:r>
            <a:endParaRPr lang="en-US" altLang="ja-JP" sz="4000" dirty="0"/>
          </a:p>
          <a:p>
            <a:endParaRPr lang="ja-JP" altLang="en-US" sz="3600" dirty="0"/>
          </a:p>
        </p:txBody>
      </p:sp>
      <p:sp>
        <p:nvSpPr>
          <p:cNvPr id="8" name="コンテンツ プレースホルダー 2">
            <a:extLst>
              <a:ext uri="{FF2B5EF4-FFF2-40B4-BE49-F238E27FC236}">
                <a16:creationId xmlns:a16="http://schemas.microsoft.com/office/drawing/2014/main" id="{74423DB3-E43E-5047-AC8C-A78AFCE76DCA}"/>
              </a:ext>
            </a:extLst>
          </p:cNvPr>
          <p:cNvSpPr txBox="1">
            <a:spLocks/>
          </p:cNvSpPr>
          <p:nvPr/>
        </p:nvSpPr>
        <p:spPr>
          <a:xfrm>
            <a:off x="3491880" y="2349887"/>
            <a:ext cx="4248472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4000"/>
              <a:t>にじゅうろくにち</a:t>
            </a:r>
            <a:endParaRPr lang="en-US" altLang="ja-JP" sz="4000" dirty="0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2D3B7AC9-7C85-BE47-B7C1-7B831D012519}"/>
              </a:ext>
            </a:extLst>
          </p:cNvPr>
          <p:cNvSpPr txBox="1">
            <a:spLocks/>
          </p:cNvSpPr>
          <p:nvPr/>
        </p:nvSpPr>
        <p:spPr>
          <a:xfrm>
            <a:off x="1565812" y="5069433"/>
            <a:ext cx="1287760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28</a:t>
            </a:r>
            <a:r>
              <a:rPr lang="ja-JP" altLang="en-US" sz="4000"/>
              <a:t>日</a:t>
            </a:r>
            <a:endParaRPr lang="ja-JP" altLang="en-US" sz="4000" dirty="0"/>
          </a:p>
        </p:txBody>
      </p:sp>
      <p:sp>
        <p:nvSpPr>
          <p:cNvPr id="10" name="コンテンツ プレースホルダー 2">
            <a:extLst>
              <a:ext uri="{FF2B5EF4-FFF2-40B4-BE49-F238E27FC236}">
                <a16:creationId xmlns:a16="http://schemas.microsoft.com/office/drawing/2014/main" id="{9568420E-9F36-A444-A81F-5382BD48EC36}"/>
              </a:ext>
            </a:extLst>
          </p:cNvPr>
          <p:cNvSpPr txBox="1">
            <a:spLocks/>
          </p:cNvSpPr>
          <p:nvPr/>
        </p:nvSpPr>
        <p:spPr>
          <a:xfrm>
            <a:off x="1547664" y="3709660"/>
            <a:ext cx="1287760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27</a:t>
            </a:r>
            <a:r>
              <a:rPr lang="ja-JP" altLang="en-US" sz="4000"/>
              <a:t>日</a:t>
            </a:r>
            <a:endParaRPr lang="en-US" altLang="ja-JP" sz="4000" dirty="0"/>
          </a:p>
        </p:txBody>
      </p:sp>
      <p:sp>
        <p:nvSpPr>
          <p:cNvPr id="11" name="コンテンツ プレースホルダー 2">
            <a:extLst>
              <a:ext uri="{FF2B5EF4-FFF2-40B4-BE49-F238E27FC236}">
                <a16:creationId xmlns:a16="http://schemas.microsoft.com/office/drawing/2014/main" id="{B9E1D996-0046-5A44-9842-CC3771BB41D5}"/>
              </a:ext>
            </a:extLst>
          </p:cNvPr>
          <p:cNvSpPr txBox="1">
            <a:spLocks/>
          </p:cNvSpPr>
          <p:nvPr/>
        </p:nvSpPr>
        <p:spPr>
          <a:xfrm>
            <a:off x="3491880" y="5069433"/>
            <a:ext cx="4248472" cy="6007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にじゅうはちにち</a:t>
            </a:r>
            <a:endParaRPr lang="ja-JP" altLang="en-US" sz="4000" dirty="0"/>
          </a:p>
        </p:txBody>
      </p:sp>
    </p:spTree>
    <p:extLst>
      <p:ext uri="{BB962C8B-B14F-4D97-AF65-F5344CB8AC3E}">
        <p14:creationId xmlns:p14="http://schemas.microsoft.com/office/powerpoint/2010/main" val="52204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6" grpId="0" build="p"/>
      <p:bldP spid="7" grpId="0" build="p"/>
      <p:bldP spid="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2"/>
          <p:cNvSpPr txBox="1">
            <a:spLocks/>
          </p:cNvSpPr>
          <p:nvPr/>
        </p:nvSpPr>
        <p:spPr>
          <a:xfrm>
            <a:off x="1331640" y="980728"/>
            <a:ext cx="122413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29</a:t>
            </a:r>
            <a:r>
              <a:rPr lang="ja-JP" altLang="en-US" sz="4000"/>
              <a:t>日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6" name="コンテンツ プレースホルダー 2">
            <a:extLst>
              <a:ext uri="{FF2B5EF4-FFF2-40B4-BE49-F238E27FC236}">
                <a16:creationId xmlns:a16="http://schemas.microsoft.com/office/drawing/2014/main" id="{C7871D5B-EA66-7E49-B1FD-F8C77588AC88}"/>
              </a:ext>
            </a:extLst>
          </p:cNvPr>
          <p:cNvSpPr txBox="1">
            <a:spLocks/>
          </p:cNvSpPr>
          <p:nvPr/>
        </p:nvSpPr>
        <p:spPr>
          <a:xfrm>
            <a:off x="1331640" y="3104964"/>
            <a:ext cx="122413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30</a:t>
            </a:r>
            <a:r>
              <a:rPr lang="ja-JP" altLang="en-US" sz="4000"/>
              <a:t>日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7" name="コンテンツ プレースホルダー 2">
            <a:extLst>
              <a:ext uri="{FF2B5EF4-FFF2-40B4-BE49-F238E27FC236}">
                <a16:creationId xmlns:a16="http://schemas.microsoft.com/office/drawing/2014/main" id="{B2E6060D-FE42-034E-B876-7A493A3FA069}"/>
              </a:ext>
            </a:extLst>
          </p:cNvPr>
          <p:cNvSpPr txBox="1">
            <a:spLocks/>
          </p:cNvSpPr>
          <p:nvPr/>
        </p:nvSpPr>
        <p:spPr>
          <a:xfrm>
            <a:off x="1331640" y="5229200"/>
            <a:ext cx="1296144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4000" dirty="0"/>
              <a:t>31</a:t>
            </a:r>
            <a:r>
              <a:rPr lang="ja-JP" altLang="en-US" sz="4000"/>
              <a:t>日</a:t>
            </a:r>
            <a:endParaRPr lang="en-US" altLang="ja-JP" sz="4000" dirty="0"/>
          </a:p>
          <a:p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8" name="コンテンツ プレースホルダー 2">
            <a:extLst>
              <a:ext uri="{FF2B5EF4-FFF2-40B4-BE49-F238E27FC236}">
                <a16:creationId xmlns:a16="http://schemas.microsoft.com/office/drawing/2014/main" id="{094E4686-85C6-3740-B321-8FDB9CBC2A30}"/>
              </a:ext>
            </a:extLst>
          </p:cNvPr>
          <p:cNvSpPr txBox="1">
            <a:spLocks/>
          </p:cNvSpPr>
          <p:nvPr/>
        </p:nvSpPr>
        <p:spPr>
          <a:xfrm>
            <a:off x="3635896" y="980728"/>
            <a:ext cx="380804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にじゅう</a:t>
            </a:r>
            <a:r>
              <a:rPr lang="ja-JP" altLang="en-US" sz="4000">
                <a:solidFill>
                  <a:srgbClr val="FF00FF"/>
                </a:solidFill>
              </a:rPr>
              <a:t>くにち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9" name="コンテンツ プレースホルダー 2">
            <a:extLst>
              <a:ext uri="{FF2B5EF4-FFF2-40B4-BE49-F238E27FC236}">
                <a16:creationId xmlns:a16="http://schemas.microsoft.com/office/drawing/2014/main" id="{46CEFB66-D4C5-3749-9B5E-1420970F54DD}"/>
              </a:ext>
            </a:extLst>
          </p:cNvPr>
          <p:cNvSpPr txBox="1">
            <a:spLocks/>
          </p:cNvSpPr>
          <p:nvPr/>
        </p:nvSpPr>
        <p:spPr>
          <a:xfrm>
            <a:off x="3635896" y="3104964"/>
            <a:ext cx="3808040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さんじゅうにち</a:t>
            </a:r>
            <a:endParaRPr lang="en-US" altLang="ja-JP" sz="4000" dirty="0"/>
          </a:p>
          <a:p>
            <a:endParaRPr lang="ja-JP" altLang="en-US" sz="4000" dirty="0"/>
          </a:p>
        </p:txBody>
      </p:sp>
      <p:sp>
        <p:nvSpPr>
          <p:cNvPr id="10" name="コンテンツ プレースホルダー 2">
            <a:extLst>
              <a:ext uri="{FF2B5EF4-FFF2-40B4-BE49-F238E27FC236}">
                <a16:creationId xmlns:a16="http://schemas.microsoft.com/office/drawing/2014/main" id="{1FB510FC-CC8F-FF46-B351-CE56384EE2F1}"/>
              </a:ext>
            </a:extLst>
          </p:cNvPr>
          <p:cNvSpPr txBox="1">
            <a:spLocks/>
          </p:cNvSpPr>
          <p:nvPr/>
        </p:nvSpPr>
        <p:spPr>
          <a:xfrm>
            <a:off x="3635896" y="5229200"/>
            <a:ext cx="4960168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ja-JP" altLang="en-US" sz="4000"/>
              <a:t>さん</a:t>
            </a:r>
            <a:r>
              <a:rPr lang="ja-JP" altLang="en-US" sz="4000" dirty="0"/>
              <a:t>じゅういち</a:t>
            </a:r>
            <a:r>
              <a:rPr lang="ja-JP" altLang="en-US" sz="4000"/>
              <a:t>にち</a:t>
            </a:r>
            <a:endParaRPr lang="en-US" altLang="ja-JP" sz="4000" dirty="0"/>
          </a:p>
        </p:txBody>
      </p:sp>
    </p:spTree>
    <p:extLst>
      <p:ext uri="{BB962C8B-B14F-4D97-AF65-F5344CB8AC3E}">
        <p14:creationId xmlns:p14="http://schemas.microsoft.com/office/powerpoint/2010/main" val="2336395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483766" y="4221088"/>
            <a:ext cx="4176464" cy="1143000"/>
          </a:xfrm>
        </p:spPr>
        <p:txBody>
          <a:bodyPr/>
          <a:lstStyle/>
          <a:p>
            <a:r>
              <a:rPr kumimoji="1" lang="ja-JP" altLang="en-US" dirty="0"/>
              <a:t>なんにち</a:t>
            </a:r>
          </a:p>
        </p:txBody>
      </p:sp>
      <p:pic>
        <p:nvPicPr>
          <p:cNvPr id="6" name="コンテンツ プレースホルダー 5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738" y="1073885"/>
            <a:ext cx="2924523" cy="2675939"/>
          </a:xfr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01" y="980728"/>
            <a:ext cx="2121395" cy="2702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21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37574" y="1021296"/>
            <a:ext cx="7668852" cy="11430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ja-JP" altLang="en-US" dirty="0"/>
              <a:t>きょう</a:t>
            </a:r>
            <a:r>
              <a:rPr kumimoji="1" lang="ja-JP" altLang="en-US"/>
              <a:t>は　</a:t>
            </a:r>
            <a:r>
              <a:rPr lang="ja-JP" altLang="en-US"/>
              <a:t>　　　</a:t>
            </a:r>
            <a:r>
              <a:rPr kumimoji="1" lang="ja-JP" altLang="en-US"/>
              <a:t>　</a:t>
            </a:r>
            <a:r>
              <a:rPr kumimoji="1" lang="ja-JP" altLang="en-US" dirty="0"/>
              <a:t>ですか？</a:t>
            </a:r>
            <a:br>
              <a:rPr kumimoji="1" lang="en-US" altLang="ja-JP" dirty="0"/>
            </a:br>
            <a:r>
              <a:rPr lang="en-US" altLang="ja-JP" sz="3600" dirty="0"/>
              <a:t>What’s the date today?</a:t>
            </a:r>
            <a:endParaRPr kumimoji="1" lang="ja-JP" altLang="en-US" sz="4000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060" y="3457876"/>
            <a:ext cx="2183879" cy="2500625"/>
          </a:xfrm>
        </p:spPr>
      </p:pic>
      <p:sp>
        <p:nvSpPr>
          <p:cNvPr id="5" name="角丸四角形吹き出し 4"/>
          <p:cNvSpPr/>
          <p:nvPr/>
        </p:nvSpPr>
        <p:spPr>
          <a:xfrm>
            <a:off x="755576" y="548680"/>
            <a:ext cx="7632848" cy="2088232"/>
          </a:xfrm>
          <a:prstGeom prst="wedgeRoundRectCallout">
            <a:avLst>
              <a:gd name="adj1" fmla="val -6181"/>
              <a:gd name="adj2" fmla="val 85466"/>
              <a:gd name="adj3" fmla="val 16667"/>
            </a:avLst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84588FCB-D6DA-9344-A70C-4BE6BF7A587A}"/>
              </a:ext>
            </a:extLst>
          </p:cNvPr>
          <p:cNvSpPr txBox="1"/>
          <p:nvPr/>
        </p:nvSpPr>
        <p:spPr>
          <a:xfrm>
            <a:off x="3480060" y="994628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b="1"/>
              <a:t>なんにち</a:t>
            </a:r>
          </a:p>
        </p:txBody>
      </p:sp>
    </p:spTree>
    <p:extLst>
      <p:ext uri="{BB962C8B-B14F-4D97-AF65-F5344CB8AC3E}">
        <p14:creationId xmlns:p14="http://schemas.microsoft.com/office/powerpoint/2010/main" val="11722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406588" y="3861048"/>
            <a:ext cx="4330824" cy="143103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000" dirty="0"/>
              <a:t>たんじょうび</a:t>
            </a:r>
            <a:br>
              <a:rPr kumimoji="1" lang="en-US" altLang="ja-JP" sz="4900" dirty="0"/>
            </a:br>
            <a:r>
              <a:rPr lang="en-US" altLang="ja-JP" sz="3600" dirty="0"/>
              <a:t>birthday</a:t>
            </a:r>
            <a:endParaRPr kumimoji="1" lang="ja-JP" altLang="en-US" sz="3600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283" y="376700"/>
            <a:ext cx="4037434" cy="3052300"/>
          </a:xfrm>
        </p:spPr>
      </p:pic>
    </p:spTree>
    <p:extLst>
      <p:ext uri="{BB962C8B-B14F-4D97-AF65-F5344CB8AC3E}">
        <p14:creationId xmlns:p14="http://schemas.microsoft.com/office/powerpoint/2010/main" val="100520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007604" y="858348"/>
            <a:ext cx="7668852" cy="146889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ja-JP" altLang="en-US"/>
              <a:t>　　　　　　は　</a:t>
            </a:r>
            <a:r>
              <a:rPr lang="ja-JP" altLang="en-US" dirty="0"/>
              <a:t>いつですか？</a:t>
            </a:r>
            <a:br>
              <a:rPr lang="en-US" altLang="ja-JP" dirty="0"/>
            </a:br>
            <a:r>
              <a:rPr lang="en-US" altLang="ja-JP" sz="4000" dirty="0"/>
              <a:t>When is your birthday?</a:t>
            </a:r>
            <a:endParaRPr kumimoji="1" lang="ja-JP" altLang="en-US" sz="4000" dirty="0"/>
          </a:p>
        </p:txBody>
      </p:sp>
      <p:pic>
        <p:nvPicPr>
          <p:cNvPr id="4" name="コンテンツ プレースホルダー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060" y="3424060"/>
            <a:ext cx="2183879" cy="2500625"/>
          </a:xfrm>
        </p:spPr>
      </p:pic>
      <p:sp>
        <p:nvSpPr>
          <p:cNvPr id="5" name="角丸四角形吹き出し 4"/>
          <p:cNvSpPr/>
          <p:nvPr/>
        </p:nvSpPr>
        <p:spPr>
          <a:xfrm>
            <a:off x="467544" y="548680"/>
            <a:ext cx="8352928" cy="2088232"/>
          </a:xfrm>
          <a:prstGeom prst="wedgeRoundRectCallout">
            <a:avLst>
              <a:gd name="adj1" fmla="val -6181"/>
              <a:gd name="adj2" fmla="val 85466"/>
              <a:gd name="adj3" fmla="val 16667"/>
            </a:avLst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E8D392D6-92E0-1948-96D7-91FC24BCA6EC}"/>
              </a:ext>
            </a:extLst>
          </p:cNvPr>
          <p:cNvSpPr txBox="1"/>
          <p:nvPr/>
        </p:nvSpPr>
        <p:spPr>
          <a:xfrm>
            <a:off x="863588" y="962504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b="1"/>
              <a:t>たんじょうび</a:t>
            </a:r>
          </a:p>
        </p:txBody>
      </p:sp>
    </p:spTree>
    <p:extLst>
      <p:ext uri="{BB962C8B-B14F-4D97-AF65-F5344CB8AC3E}">
        <p14:creationId xmlns:p14="http://schemas.microsoft.com/office/powerpoint/2010/main" val="1639837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コンテンツ プレースホルダー 3">
            <a:extLst>
              <a:ext uri="{FF2B5EF4-FFF2-40B4-BE49-F238E27FC236}">
                <a16:creationId xmlns:a16="http://schemas.microsoft.com/office/drawing/2014/main" id="{496C74A5-24DE-9148-A3C8-49F8449FC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1509287" cy="1728192"/>
          </a:xfrm>
        </p:spPr>
      </p:pic>
      <p:sp>
        <p:nvSpPr>
          <p:cNvPr id="6" name="角丸四角形吹き出し 5">
            <a:extLst>
              <a:ext uri="{FF2B5EF4-FFF2-40B4-BE49-F238E27FC236}">
                <a16:creationId xmlns:a16="http://schemas.microsoft.com/office/drawing/2014/main" id="{479C5386-5413-9F42-A89C-2421DA5323B1}"/>
              </a:ext>
            </a:extLst>
          </p:cNvPr>
          <p:cNvSpPr/>
          <p:nvPr/>
        </p:nvSpPr>
        <p:spPr>
          <a:xfrm>
            <a:off x="2388769" y="1468166"/>
            <a:ext cx="5783631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2930A2F-09CA-CC42-A256-BDF0AB02FCEE}"/>
              </a:ext>
            </a:extLst>
          </p:cNvPr>
          <p:cNvSpPr txBox="1"/>
          <p:nvPr/>
        </p:nvSpPr>
        <p:spPr>
          <a:xfrm>
            <a:off x="2667504" y="1656606"/>
            <a:ext cx="5226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>
                <a:solidFill>
                  <a:schemeClr val="bg1"/>
                </a:solidFill>
              </a:rPr>
              <a:t>きょうは　なんにち　ですか？</a:t>
            </a: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EB29A36E-5345-8D48-96C2-0C4D1AED6C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005064"/>
            <a:ext cx="1511976" cy="1744588"/>
          </a:xfrm>
          <a:prstGeom prst="rect">
            <a:avLst/>
          </a:prstGeom>
        </p:spPr>
      </p:pic>
      <p:sp>
        <p:nvSpPr>
          <p:cNvPr id="9" name="角丸四角形吹き出し 8">
            <a:extLst>
              <a:ext uri="{FF2B5EF4-FFF2-40B4-BE49-F238E27FC236}">
                <a16:creationId xmlns:a16="http://schemas.microsoft.com/office/drawing/2014/main" id="{62EED6FA-A3CC-AB48-B445-E0CEB429BCC5}"/>
              </a:ext>
            </a:extLst>
          </p:cNvPr>
          <p:cNvSpPr/>
          <p:nvPr/>
        </p:nvSpPr>
        <p:spPr>
          <a:xfrm flipH="1">
            <a:off x="2048839" y="4301294"/>
            <a:ext cx="4555233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>
                <a:solidFill>
                  <a:schemeClr val="accent5">
                    <a:lumMod val="50000"/>
                  </a:schemeClr>
                </a:solidFill>
              </a:rPr>
              <a:t>いちがつ　はつか</a:t>
            </a:r>
            <a:r>
              <a:rPr kumimoji="1" lang="ja-JP" altLang="en-US" sz="2800">
                <a:solidFill>
                  <a:schemeClr val="accent5">
                    <a:lumMod val="50000"/>
                  </a:schemeClr>
                </a:solidFill>
              </a:rPr>
              <a:t>　です</a:t>
            </a:r>
          </a:p>
        </p:txBody>
      </p:sp>
    </p:spTree>
    <p:extLst>
      <p:ext uri="{BB962C8B-B14F-4D97-AF65-F5344CB8AC3E}">
        <p14:creationId xmlns:p14="http://schemas.microsoft.com/office/powerpoint/2010/main" val="287004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コンテンツ プレースホルダー 3">
            <a:extLst>
              <a:ext uri="{FF2B5EF4-FFF2-40B4-BE49-F238E27FC236}">
                <a16:creationId xmlns:a16="http://schemas.microsoft.com/office/drawing/2014/main" id="{496C74A5-24DE-9148-A3C8-49F8449FC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1509287" cy="1728192"/>
          </a:xfrm>
        </p:spPr>
      </p:pic>
      <p:sp>
        <p:nvSpPr>
          <p:cNvPr id="6" name="角丸四角形吹き出し 5">
            <a:extLst>
              <a:ext uri="{FF2B5EF4-FFF2-40B4-BE49-F238E27FC236}">
                <a16:creationId xmlns:a16="http://schemas.microsoft.com/office/drawing/2014/main" id="{479C5386-5413-9F42-A89C-2421DA5323B1}"/>
              </a:ext>
            </a:extLst>
          </p:cNvPr>
          <p:cNvSpPr/>
          <p:nvPr/>
        </p:nvSpPr>
        <p:spPr>
          <a:xfrm>
            <a:off x="2388769" y="1468166"/>
            <a:ext cx="6215679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32930A2F-09CA-CC42-A256-BDF0AB02FCEE}"/>
              </a:ext>
            </a:extLst>
          </p:cNvPr>
          <p:cNvSpPr txBox="1"/>
          <p:nvPr/>
        </p:nvSpPr>
        <p:spPr>
          <a:xfrm>
            <a:off x="2667504" y="1656606"/>
            <a:ext cx="564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>
                <a:solidFill>
                  <a:schemeClr val="bg1"/>
                </a:solidFill>
              </a:rPr>
              <a:t>たんじょうびは　いつ</a:t>
            </a:r>
            <a:r>
              <a:rPr kumimoji="1" lang="ja-JP" altLang="en-US" sz="2800">
                <a:solidFill>
                  <a:schemeClr val="bg1"/>
                </a:solidFill>
              </a:rPr>
              <a:t>　ですか？</a:t>
            </a: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EB29A36E-5345-8D48-96C2-0C4D1AED6C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005064"/>
            <a:ext cx="1511976" cy="1744588"/>
          </a:xfrm>
          <a:prstGeom prst="rect">
            <a:avLst/>
          </a:prstGeom>
        </p:spPr>
      </p:pic>
      <p:sp>
        <p:nvSpPr>
          <p:cNvPr id="9" name="角丸四角形吹き出し 8">
            <a:extLst>
              <a:ext uri="{FF2B5EF4-FFF2-40B4-BE49-F238E27FC236}">
                <a16:creationId xmlns:a16="http://schemas.microsoft.com/office/drawing/2014/main" id="{62EED6FA-A3CC-AB48-B445-E0CEB429BCC5}"/>
              </a:ext>
            </a:extLst>
          </p:cNvPr>
          <p:cNvSpPr/>
          <p:nvPr/>
        </p:nvSpPr>
        <p:spPr>
          <a:xfrm flipH="1">
            <a:off x="2048839" y="4301294"/>
            <a:ext cx="4555233" cy="900100"/>
          </a:xfrm>
          <a:prstGeom prst="wedgeRoundRectCallout">
            <a:avLst>
              <a:gd name="adj1" fmla="val -54696"/>
              <a:gd name="adj2" fmla="val -40763"/>
              <a:gd name="adj3" fmla="val 16667"/>
            </a:avLst>
          </a:prstGeom>
          <a:solidFill>
            <a:schemeClr val="bg1"/>
          </a:solidFill>
          <a:ln w="9525"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>
                <a:solidFill>
                  <a:schemeClr val="accent5">
                    <a:lumMod val="50000"/>
                  </a:schemeClr>
                </a:solidFill>
              </a:rPr>
              <a:t>いちがつ　はつか</a:t>
            </a:r>
            <a:r>
              <a:rPr kumimoji="1" lang="ja-JP" altLang="en-US" sz="2800">
                <a:solidFill>
                  <a:schemeClr val="accent5">
                    <a:lumMod val="50000"/>
                  </a:schemeClr>
                </a:solidFill>
              </a:rPr>
              <a:t>　です</a:t>
            </a:r>
          </a:p>
        </p:txBody>
      </p:sp>
    </p:spTree>
    <p:extLst>
      <p:ext uri="{BB962C8B-B14F-4D97-AF65-F5344CB8AC3E}">
        <p14:creationId xmlns:p14="http://schemas.microsoft.com/office/powerpoint/2010/main" val="2392068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​​テーマ">
  <a:themeElements>
    <a:clrScheme name="ユーザー定義 1">
      <a:dk1>
        <a:srgbClr val="242852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186</Words>
  <Application>Microsoft Macintosh PowerPoint</Application>
  <PresentationFormat>画面に合わせる (4:3)</PresentationFormat>
  <Paragraphs>76</Paragraphs>
  <Slides>24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24</vt:i4>
      </vt:variant>
    </vt:vector>
  </HeadingPairs>
  <TitlesOfParts>
    <vt:vector size="28" baseType="lpstr">
      <vt:lpstr>游ゴシック</vt:lpstr>
      <vt:lpstr>Arial</vt:lpstr>
      <vt:lpstr>Calibri</vt:lpstr>
      <vt:lpstr>Office ​​テーマ</vt:lpstr>
      <vt:lpstr>カレンダーcalendar</vt:lpstr>
      <vt:lpstr>いちがつ</vt:lpstr>
      <vt:lpstr>にがつ</vt:lpstr>
      <vt:lpstr>さんがつ</vt:lpstr>
      <vt:lpstr>しがつ</vt:lpstr>
      <vt:lpstr>ごがつ</vt:lpstr>
      <vt:lpstr>ろくがつ</vt:lpstr>
      <vt:lpstr>しちがつ</vt:lpstr>
      <vt:lpstr>はちがつ</vt:lpstr>
      <vt:lpstr>くがつ</vt:lpstr>
      <vt:lpstr>じゅうがつ</vt:lpstr>
      <vt:lpstr>じゅういちがつ</vt:lpstr>
      <vt:lpstr>じゅうににち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なんにち</vt:lpstr>
      <vt:lpstr>きょうは　　　　　ですか？ What’s the date today?</vt:lpstr>
      <vt:lpstr>たんじょうび birthday</vt:lpstr>
      <vt:lpstr>　　　　　　は　いつですか？ When is your birthday?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カレンダー calendar</dc:title>
  <dc:creator>home</dc:creator>
  <cp:lastModifiedBy>Microsoft Office User</cp:lastModifiedBy>
  <cp:revision>41</cp:revision>
  <dcterms:created xsi:type="dcterms:W3CDTF">2020-08-27T08:19:22Z</dcterms:created>
  <dcterms:modified xsi:type="dcterms:W3CDTF">2021-01-19T09:58:54Z</dcterms:modified>
</cp:coreProperties>
</file>